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9" r:id="rId1"/>
  </p:sldMasterIdLst>
  <p:notesMasterIdLst>
    <p:notesMasterId r:id="rId29"/>
  </p:notesMasterIdLst>
  <p:sldIdLst>
    <p:sldId id="256" r:id="rId2"/>
    <p:sldId id="257" r:id="rId3"/>
    <p:sldId id="286" r:id="rId4"/>
    <p:sldId id="258" r:id="rId5"/>
    <p:sldId id="287" r:id="rId6"/>
    <p:sldId id="274" r:id="rId7"/>
    <p:sldId id="284" r:id="rId8"/>
    <p:sldId id="276" r:id="rId9"/>
    <p:sldId id="282" r:id="rId10"/>
    <p:sldId id="288" r:id="rId11"/>
    <p:sldId id="263" r:id="rId12"/>
    <p:sldId id="278" r:id="rId13"/>
    <p:sldId id="273" r:id="rId14"/>
    <p:sldId id="279" r:id="rId15"/>
    <p:sldId id="280" r:id="rId16"/>
    <p:sldId id="281" r:id="rId17"/>
    <p:sldId id="289" r:id="rId18"/>
    <p:sldId id="264" r:id="rId19"/>
    <p:sldId id="268" r:id="rId20"/>
    <p:sldId id="269" r:id="rId21"/>
    <p:sldId id="270" r:id="rId22"/>
    <p:sldId id="266" r:id="rId23"/>
    <p:sldId id="271" r:id="rId24"/>
    <p:sldId id="272" r:id="rId25"/>
    <p:sldId id="290" r:id="rId26"/>
    <p:sldId id="261" r:id="rId27"/>
    <p:sldId id="260" r:id="rId28"/>
  </p:sldIdLst>
  <p:sldSz cx="12192000" cy="6858000"/>
  <p:notesSz cx="6858000" cy="9144000"/>
  <p:embeddedFontLst>
    <p:embeddedFont>
      <p:font typeface="Avenir Next LT Pro" panose="020B0504020202020204" pitchFamily="34" charset="0"/>
      <p:regular r:id="rId30"/>
    </p:embeddedFont>
    <p:embeddedFont>
      <p:font typeface="Cambria Math" panose="02040503050406030204" pitchFamily="18" charset="0"/>
      <p:regular r:id="rId31"/>
    </p:embeddedFont>
    <p:embeddedFont>
      <p:font typeface="Microsoft YaHei Light" panose="020B0502040204020203" pitchFamily="34" charset="-122"/>
      <p:regular r:id="rId32"/>
    </p:embeddedFont>
    <p:embeddedFont>
      <p:font typeface="等线" panose="02010600030101010101" pitchFamily="2" charset="-122"/>
      <p:regular r:id="rId33"/>
      <p:bold r:id="rId34"/>
    </p:embeddedFont>
    <p:embeddedFont>
      <p:font typeface="思源黑体 CN Bold" panose="020B0800000000000000" pitchFamily="34" charset="-122"/>
      <p:bold r:id="rId35"/>
    </p:embeddedFont>
    <p:embeddedFont>
      <p:font typeface="思源宋体 CN" panose="02020400000000000000" pitchFamily="18" charset="-122"/>
      <p:regular r:id="rId36"/>
      <p:bold r:id="rId3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56A3F2-E7C4-4728-B660-8FDE0035F938}" v="100" dt="2022-06-09T04:50:17.037"/>
    <p1510:client id="{E3BD229F-D8E7-4187-AD15-E94065599B87}" v="1046" dt="2022-06-08T14:55:56.7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2" autoAdjust="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聪 胡" userId="e9d95f40c6b3919d" providerId="LiveId" clId="{E3BD229F-D8E7-4187-AD15-E94065599B87}"/>
    <pc:docChg chg="undo custSel addSld delSld modSld sldOrd addMainMaster delMainMaster modShowInfo">
      <pc:chgData name="聪 胡" userId="e9d95f40c6b3919d" providerId="LiveId" clId="{E3BD229F-D8E7-4187-AD15-E94065599B87}" dt="2022-06-08T14:56:09.747" v="3172" actId="478"/>
      <pc:docMkLst>
        <pc:docMk/>
      </pc:docMkLst>
      <pc:sldChg chg="addSp delSp modSp new mod setBg modClrScheme delAnim delDesignElem modShow chgLayout">
        <pc:chgData name="聪 胡" userId="e9d95f40c6b3919d" providerId="LiveId" clId="{E3BD229F-D8E7-4187-AD15-E94065599B87}" dt="2022-06-08T14:56:09.747" v="3172" actId="478"/>
        <pc:sldMkLst>
          <pc:docMk/>
          <pc:sldMk cId="4047106407" sldId="256"/>
        </pc:sldMkLst>
        <pc:spChg chg="mod">
          <ac:chgData name="聪 胡" userId="e9d95f40c6b3919d" providerId="LiveId" clId="{E3BD229F-D8E7-4187-AD15-E94065599B87}" dt="2022-06-07T14:35:39.782" v="1141" actId="1076"/>
          <ac:spMkLst>
            <pc:docMk/>
            <pc:sldMk cId="4047106407" sldId="256"/>
            <ac:spMk id="2" creationId="{6FE5FDF1-177E-2322-312B-3D7103611810}"/>
          </ac:spMkLst>
        </pc:spChg>
        <pc:spChg chg="mod">
          <ac:chgData name="聪 胡" userId="e9d95f40c6b3919d" providerId="LiveId" clId="{E3BD229F-D8E7-4187-AD15-E94065599B87}" dt="2022-06-07T15:39:04.784" v="2468" actId="2711"/>
          <ac:spMkLst>
            <pc:docMk/>
            <pc:sldMk cId="4047106407" sldId="256"/>
            <ac:spMk id="3" creationId="{2957DAA1-D581-186F-7493-6ED148F559BC}"/>
          </ac:spMkLst>
        </pc:spChg>
        <pc:spChg chg="add del">
          <ac:chgData name="聪 胡" userId="e9d95f40c6b3919d" providerId="LiveId" clId="{E3BD229F-D8E7-4187-AD15-E94065599B87}" dt="2022-05-23T10:49:03.795" v="5" actId="26606"/>
          <ac:spMkLst>
            <pc:docMk/>
            <pc:sldMk cId="4047106407" sldId="256"/>
            <ac:spMk id="9" creationId="{A88F843D-1C1B-C740-AC27-E3238D0F5F47}"/>
          </ac:spMkLst>
        </pc:spChg>
        <pc:spChg chg="add del">
          <ac:chgData name="聪 胡" userId="e9d95f40c6b3919d" providerId="LiveId" clId="{E3BD229F-D8E7-4187-AD15-E94065599B87}" dt="2022-05-23T10:49:03.795" v="5" actId="26606"/>
          <ac:spMkLst>
            <pc:docMk/>
            <pc:sldMk cId="4047106407" sldId="256"/>
            <ac:spMk id="11" creationId="{A21C8291-E3D5-4240-8FF4-E5213CBCC453}"/>
          </ac:spMkLst>
        </pc:spChg>
        <pc:spChg chg="add del">
          <ac:chgData name="聪 胡" userId="e9d95f40c6b3919d" providerId="LiveId" clId="{E3BD229F-D8E7-4187-AD15-E94065599B87}" dt="2022-05-23T10:49:03.795" v="5" actId="26606"/>
          <ac:spMkLst>
            <pc:docMk/>
            <pc:sldMk cId="4047106407" sldId="256"/>
            <ac:spMk id="13" creationId="{08B44AFE-C181-7047-8CC9-CA00BD385EEA}"/>
          </ac:spMkLst>
        </pc:spChg>
        <pc:spChg chg="add del">
          <ac:chgData name="聪 胡" userId="e9d95f40c6b3919d" providerId="LiveId" clId="{E3BD229F-D8E7-4187-AD15-E94065599B87}" dt="2022-05-23T10:49:04.701" v="7" actId="26606"/>
          <ac:spMkLst>
            <pc:docMk/>
            <pc:sldMk cId="4047106407" sldId="256"/>
            <ac:spMk id="15" creationId="{55B419A7-F817-4767-8CCB-FB0E189C4ACD}"/>
          </ac:spMkLst>
        </pc:spChg>
        <pc:spChg chg="add del">
          <ac:chgData name="聪 胡" userId="e9d95f40c6b3919d" providerId="LiveId" clId="{E3BD229F-D8E7-4187-AD15-E94065599B87}" dt="2022-05-23T10:49:04.701" v="7" actId="26606"/>
          <ac:spMkLst>
            <pc:docMk/>
            <pc:sldMk cId="4047106407" sldId="256"/>
            <ac:spMk id="17" creationId="{ADA271CD-3011-4A05-B4A3-80F1794684F2}"/>
          </ac:spMkLst>
        </pc:spChg>
        <pc:spChg chg="add del">
          <ac:chgData name="聪 胡" userId="e9d95f40c6b3919d" providerId="LiveId" clId="{E3BD229F-D8E7-4187-AD15-E94065599B87}" dt="2022-05-23T10:49:06.170" v="9" actId="26606"/>
          <ac:spMkLst>
            <pc:docMk/>
            <pc:sldMk cId="4047106407" sldId="256"/>
            <ac:spMk id="20" creationId="{551580BD-7D80-4957-A58D-916E994AB787}"/>
          </ac:spMkLst>
        </pc:spChg>
        <pc:spChg chg="add del">
          <ac:chgData name="聪 胡" userId="e9d95f40c6b3919d" providerId="LiveId" clId="{E3BD229F-D8E7-4187-AD15-E94065599B87}" dt="2022-05-23T10:49:06.170" v="9" actId="26606"/>
          <ac:spMkLst>
            <pc:docMk/>
            <pc:sldMk cId="4047106407" sldId="256"/>
            <ac:spMk id="22" creationId="{DE478B8E-B09A-4F54-BAF6-88125E69902A}"/>
          </ac:spMkLst>
        </pc:spChg>
        <pc:spChg chg="add del">
          <ac:chgData name="聪 胡" userId="e9d95f40c6b3919d" providerId="LiveId" clId="{E3BD229F-D8E7-4187-AD15-E94065599B87}" dt="2022-05-23T10:49:06.170" v="9" actId="26606"/>
          <ac:spMkLst>
            <pc:docMk/>
            <pc:sldMk cId="4047106407" sldId="256"/>
            <ac:spMk id="23" creationId="{CB59DE95-F3B9-4A35-9681-78FA926F024B}"/>
          </ac:spMkLst>
        </pc:spChg>
        <pc:spChg chg="add del">
          <ac:chgData name="聪 胡" userId="e9d95f40c6b3919d" providerId="LiveId" clId="{E3BD229F-D8E7-4187-AD15-E94065599B87}" dt="2022-05-23T12:01:44.079" v="41"/>
          <ac:spMkLst>
            <pc:docMk/>
            <pc:sldMk cId="4047106407" sldId="256"/>
            <ac:spMk id="27" creationId="{9B45BA4C-9B54-4496-821F-9E0985CA984D}"/>
          </ac:spMkLst>
        </pc:spChg>
        <pc:picChg chg="add del">
          <ac:chgData name="聪 胡" userId="e9d95f40c6b3919d" providerId="LiveId" clId="{E3BD229F-D8E7-4187-AD15-E94065599B87}" dt="2022-05-23T10:49:03.795" v="5" actId="26606"/>
          <ac:picMkLst>
            <pc:docMk/>
            <pc:sldMk cId="4047106407" sldId="256"/>
            <ac:picMk id="4" creationId="{1DC18519-1562-533E-CB61-E63D37206427}"/>
          </ac:picMkLst>
        </pc:picChg>
        <pc:picChg chg="add del mod">
          <ac:chgData name="聪 胡" userId="e9d95f40c6b3919d" providerId="LiveId" clId="{E3BD229F-D8E7-4187-AD15-E94065599B87}" dt="2022-06-08T14:56:09.747" v="3172" actId="478"/>
          <ac:picMkLst>
            <pc:docMk/>
            <pc:sldMk cId="4047106407" sldId="256"/>
            <ac:picMk id="4" creationId="{EDFDF403-4DA0-F3DB-F8A8-C1B6512C9C9A}"/>
          </ac:picMkLst>
        </pc:picChg>
        <pc:picChg chg="add del mod">
          <ac:chgData name="聪 胡" userId="e9d95f40c6b3919d" providerId="LiveId" clId="{E3BD229F-D8E7-4187-AD15-E94065599B87}" dt="2022-05-23T12:02:17.278" v="50" actId="1076"/>
          <ac:picMkLst>
            <pc:docMk/>
            <pc:sldMk cId="4047106407" sldId="256"/>
            <ac:picMk id="6" creationId="{C0C656F8-5FCC-C98C-25A7-719CB6C475C7}"/>
          </ac:picMkLst>
        </pc:picChg>
        <pc:picChg chg="add del">
          <ac:chgData name="聪 胡" userId="e9d95f40c6b3919d" providerId="LiveId" clId="{E3BD229F-D8E7-4187-AD15-E94065599B87}" dt="2022-05-23T10:49:04.701" v="7" actId="26606"/>
          <ac:picMkLst>
            <pc:docMk/>
            <pc:sldMk cId="4047106407" sldId="256"/>
            <ac:picMk id="16" creationId="{314C1E1C-F601-FFB2-D5B0-6F1C1B903E33}"/>
          </ac:picMkLst>
        </pc:picChg>
        <pc:picChg chg="add del">
          <ac:chgData name="聪 胡" userId="e9d95f40c6b3919d" providerId="LiveId" clId="{E3BD229F-D8E7-4187-AD15-E94065599B87}" dt="2022-05-23T10:49:06.170" v="9" actId="26606"/>
          <ac:picMkLst>
            <pc:docMk/>
            <pc:sldMk cId="4047106407" sldId="256"/>
            <ac:picMk id="21" creationId="{E751C536-BDA0-9CA6-F72D-AC4257AD6115}"/>
          </ac:picMkLst>
        </pc:picChg>
        <pc:picChg chg="add del mod">
          <ac:chgData name="聪 胡" userId="e9d95f40c6b3919d" providerId="LiveId" clId="{E3BD229F-D8E7-4187-AD15-E94065599B87}" dt="2022-05-23T12:02:03.704" v="46" actId="478"/>
          <ac:picMkLst>
            <pc:docMk/>
            <pc:sldMk cId="4047106407" sldId="256"/>
            <ac:picMk id="28" creationId="{474DB482-E92E-BE11-AE75-7165A6CE6006}"/>
          </ac:picMkLst>
        </pc:picChg>
        <pc:cxnChg chg="add del">
          <ac:chgData name="聪 胡" userId="e9d95f40c6b3919d" providerId="LiveId" clId="{E3BD229F-D8E7-4187-AD15-E94065599B87}" dt="2022-05-23T10:49:06.170" v="9" actId="26606"/>
          <ac:cxnSpMkLst>
            <pc:docMk/>
            <pc:sldMk cId="4047106407" sldId="256"/>
            <ac:cxnSpMk id="19" creationId="{573C7C39-C73B-4051-B742-C9086B7BE3EC}"/>
          </ac:cxnSpMkLst>
        </pc:cxnChg>
        <pc:cxnChg chg="add del">
          <ac:chgData name="聪 胡" userId="e9d95f40c6b3919d" providerId="LiveId" clId="{E3BD229F-D8E7-4187-AD15-E94065599B87}" dt="2022-05-23T10:49:06.170" v="9" actId="26606"/>
          <ac:cxnSpMkLst>
            <pc:docMk/>
            <pc:sldMk cId="4047106407" sldId="256"/>
            <ac:cxnSpMk id="24" creationId="{5E687E3B-9C6D-4102-8F38-DCB77C49C6FD}"/>
          </ac:cxnSpMkLst>
        </pc:cxnChg>
        <pc:cxnChg chg="add del">
          <ac:chgData name="聪 胡" userId="e9d95f40c6b3919d" providerId="LiveId" clId="{E3BD229F-D8E7-4187-AD15-E94065599B87}" dt="2022-05-23T10:49:06.170" v="9" actId="26606"/>
          <ac:cxnSpMkLst>
            <pc:docMk/>
            <pc:sldMk cId="4047106407" sldId="256"/>
            <ac:cxnSpMk id="25" creationId="{8FD2391C-602E-4522-B790-1F85883AF5F1}"/>
          </ac:cxnSpMkLst>
        </pc:cxnChg>
      </pc:sldChg>
      <pc:sldChg chg="addSp delSp modSp new mod setBg">
        <pc:chgData name="聪 胡" userId="e9d95f40c6b3919d" providerId="LiveId" clId="{E3BD229F-D8E7-4187-AD15-E94065599B87}" dt="2022-06-07T15:38:44.847" v="2466" actId="113"/>
        <pc:sldMkLst>
          <pc:docMk/>
          <pc:sldMk cId="2564215030" sldId="257"/>
        </pc:sldMkLst>
        <pc:spChg chg="mod">
          <ac:chgData name="聪 胡" userId="e9d95f40c6b3919d" providerId="LiveId" clId="{E3BD229F-D8E7-4187-AD15-E94065599B87}" dt="2022-05-23T12:04:14.621" v="66" actId="26606"/>
          <ac:spMkLst>
            <pc:docMk/>
            <pc:sldMk cId="2564215030" sldId="257"/>
            <ac:spMk id="2" creationId="{6641DE31-CE6C-2C3C-0C2E-A094F0F624D6}"/>
          </ac:spMkLst>
        </pc:spChg>
        <pc:spChg chg="mod">
          <ac:chgData name="聪 胡" userId="e9d95f40c6b3919d" providerId="LiveId" clId="{E3BD229F-D8E7-4187-AD15-E94065599B87}" dt="2022-06-07T15:38:44.847" v="2466" actId="113"/>
          <ac:spMkLst>
            <pc:docMk/>
            <pc:sldMk cId="2564215030" sldId="257"/>
            <ac:spMk id="3" creationId="{ECB2AE3E-383A-D977-4769-A6118CA11BCA}"/>
          </ac:spMkLst>
        </pc:spChg>
        <pc:spChg chg="add del">
          <ac:chgData name="聪 胡" userId="e9d95f40c6b3919d" providerId="LiveId" clId="{E3BD229F-D8E7-4187-AD15-E94065599B87}" dt="2022-05-23T12:04:07.614" v="59" actId="26606"/>
          <ac:spMkLst>
            <pc:docMk/>
            <pc:sldMk cId="2564215030" sldId="257"/>
            <ac:spMk id="8" creationId="{84136905-015B-4510-B514-027CBA846BD6}"/>
          </ac:spMkLst>
        </pc:spChg>
        <pc:spChg chg="add del">
          <ac:chgData name="聪 胡" userId="e9d95f40c6b3919d" providerId="LiveId" clId="{E3BD229F-D8E7-4187-AD15-E94065599B87}" dt="2022-05-23T12:04:07.614" v="59" actId="26606"/>
          <ac:spMkLst>
            <pc:docMk/>
            <pc:sldMk cId="2564215030" sldId="257"/>
            <ac:spMk id="10" creationId="{ACD0CF1E-4915-4854-AE1A-BE8E8ABDE396}"/>
          </ac:spMkLst>
        </pc:spChg>
        <pc:spChg chg="add del">
          <ac:chgData name="聪 胡" userId="e9d95f40c6b3919d" providerId="LiveId" clId="{E3BD229F-D8E7-4187-AD15-E94065599B87}" dt="2022-05-23T12:04:07.614" v="59" actId="26606"/>
          <ac:spMkLst>
            <pc:docMk/>
            <pc:sldMk cId="2564215030" sldId="257"/>
            <ac:spMk id="12" creationId="{C378B036-879B-4F45-A653-56FC275A70F6}"/>
          </ac:spMkLst>
        </pc:spChg>
        <pc:spChg chg="add del">
          <ac:chgData name="聪 胡" userId="e9d95f40c6b3919d" providerId="LiveId" clId="{E3BD229F-D8E7-4187-AD15-E94065599B87}" dt="2022-05-23T12:04:10.012" v="61" actId="26606"/>
          <ac:spMkLst>
            <pc:docMk/>
            <pc:sldMk cId="2564215030" sldId="257"/>
            <ac:spMk id="14" creationId="{F37401D6-BDB1-48AE-A98F-2CD05E92E30B}"/>
          </ac:spMkLst>
        </pc:spChg>
        <pc:spChg chg="add del">
          <ac:chgData name="聪 胡" userId="e9d95f40c6b3919d" providerId="LiveId" clId="{E3BD229F-D8E7-4187-AD15-E94065599B87}" dt="2022-05-23T12:04:10.012" v="61" actId="26606"/>
          <ac:spMkLst>
            <pc:docMk/>
            <pc:sldMk cId="2564215030" sldId="257"/>
            <ac:spMk id="15" creationId="{49306479-8C4D-4E4A-A330-DFC80A8A01BE}"/>
          </ac:spMkLst>
        </pc:spChg>
        <pc:spChg chg="add del">
          <ac:chgData name="聪 胡" userId="e9d95f40c6b3919d" providerId="LiveId" clId="{E3BD229F-D8E7-4187-AD15-E94065599B87}" dt="2022-05-23T12:04:10.012" v="61" actId="26606"/>
          <ac:spMkLst>
            <pc:docMk/>
            <pc:sldMk cId="2564215030" sldId="257"/>
            <ac:spMk id="16" creationId="{9B45BA4C-9B54-4496-821F-9E0985CA984D}"/>
          </ac:spMkLst>
        </pc:spChg>
        <pc:spChg chg="add del">
          <ac:chgData name="聪 胡" userId="e9d95f40c6b3919d" providerId="LiveId" clId="{E3BD229F-D8E7-4187-AD15-E94065599B87}" dt="2022-05-23T12:04:10.012" v="61" actId="26606"/>
          <ac:spMkLst>
            <pc:docMk/>
            <pc:sldMk cId="2564215030" sldId="257"/>
            <ac:spMk id="17" creationId="{117B5C06-12CC-49EF-A907-08F1B132CAE2}"/>
          </ac:spMkLst>
        </pc:spChg>
        <pc:spChg chg="add del">
          <ac:chgData name="聪 胡" userId="e9d95f40c6b3919d" providerId="LiveId" clId="{E3BD229F-D8E7-4187-AD15-E94065599B87}" dt="2022-05-23T12:04:11.147" v="63" actId="26606"/>
          <ac:spMkLst>
            <pc:docMk/>
            <pc:sldMk cId="2564215030" sldId="257"/>
            <ac:spMk id="19" creationId="{D160B463-41E9-4323-AE6D-30E67F2C7227}"/>
          </ac:spMkLst>
        </pc:spChg>
        <pc:spChg chg="add del">
          <ac:chgData name="聪 胡" userId="e9d95f40c6b3919d" providerId="LiveId" clId="{E3BD229F-D8E7-4187-AD15-E94065599B87}" dt="2022-05-23T12:04:11.147" v="63" actId="26606"/>
          <ac:spMkLst>
            <pc:docMk/>
            <pc:sldMk cId="2564215030" sldId="257"/>
            <ac:spMk id="20" creationId="{188A358F-F8B2-4FD2-99F3-7CA83358500E}"/>
          </ac:spMkLst>
        </pc:spChg>
        <pc:spChg chg="add del">
          <ac:chgData name="聪 胡" userId="e9d95f40c6b3919d" providerId="LiveId" clId="{E3BD229F-D8E7-4187-AD15-E94065599B87}" dt="2022-05-23T12:04:11.147" v="63" actId="26606"/>
          <ac:spMkLst>
            <pc:docMk/>
            <pc:sldMk cId="2564215030" sldId="257"/>
            <ac:spMk id="21" creationId="{2CCE2735-7843-4DC6-81F5-6366AB3EFF63}"/>
          </ac:spMkLst>
        </pc:spChg>
        <pc:spChg chg="add del">
          <ac:chgData name="聪 胡" userId="e9d95f40c6b3919d" providerId="LiveId" clId="{E3BD229F-D8E7-4187-AD15-E94065599B87}" dt="2022-05-23T12:04:14.615" v="65" actId="26606"/>
          <ac:spMkLst>
            <pc:docMk/>
            <pc:sldMk cId="2564215030" sldId="257"/>
            <ac:spMk id="23" creationId="{49306479-8C4D-4E4A-A330-DFC80A8A01BE}"/>
          </ac:spMkLst>
        </pc:spChg>
        <pc:spChg chg="add del">
          <ac:chgData name="聪 胡" userId="e9d95f40c6b3919d" providerId="LiveId" clId="{E3BD229F-D8E7-4187-AD15-E94065599B87}" dt="2022-05-23T12:04:14.615" v="65" actId="26606"/>
          <ac:spMkLst>
            <pc:docMk/>
            <pc:sldMk cId="2564215030" sldId="257"/>
            <ac:spMk id="24" creationId="{9B45BA4C-9B54-4496-821F-9E0985CA984D}"/>
          </ac:spMkLst>
        </pc:spChg>
        <pc:spChg chg="add del">
          <ac:chgData name="聪 胡" userId="e9d95f40c6b3919d" providerId="LiveId" clId="{E3BD229F-D8E7-4187-AD15-E94065599B87}" dt="2022-05-23T12:04:14.615" v="65" actId="26606"/>
          <ac:spMkLst>
            <pc:docMk/>
            <pc:sldMk cId="2564215030" sldId="257"/>
            <ac:spMk id="25" creationId="{85E1BB9D-FAFF-4C3E-9E44-13F8FBABCD62}"/>
          </ac:spMkLst>
        </pc:spChg>
        <pc:spChg chg="add del">
          <ac:chgData name="聪 胡" userId="e9d95f40c6b3919d" providerId="LiveId" clId="{E3BD229F-D8E7-4187-AD15-E94065599B87}" dt="2022-05-23T12:04:14.615" v="65" actId="26606"/>
          <ac:spMkLst>
            <pc:docMk/>
            <pc:sldMk cId="2564215030" sldId="257"/>
            <ac:spMk id="26" creationId="{47C897C6-901F-410E-B2AC-162ED94B010E}"/>
          </ac:spMkLst>
        </pc:spChg>
        <pc:spChg chg="add">
          <ac:chgData name="聪 胡" userId="e9d95f40c6b3919d" providerId="LiveId" clId="{E3BD229F-D8E7-4187-AD15-E94065599B87}" dt="2022-05-23T12:04:14.621" v="66" actId="26606"/>
          <ac:spMkLst>
            <pc:docMk/>
            <pc:sldMk cId="2564215030" sldId="257"/>
            <ac:spMk id="28" creationId="{84136905-015B-4510-B514-027CBA846BD6}"/>
          </ac:spMkLst>
        </pc:spChg>
        <pc:spChg chg="add">
          <ac:chgData name="聪 胡" userId="e9d95f40c6b3919d" providerId="LiveId" clId="{E3BD229F-D8E7-4187-AD15-E94065599B87}" dt="2022-05-23T12:04:14.621" v="66" actId="26606"/>
          <ac:spMkLst>
            <pc:docMk/>
            <pc:sldMk cId="2564215030" sldId="257"/>
            <ac:spMk id="29" creationId="{ACD0CF1E-4915-4854-AE1A-BE8E8ABDE396}"/>
          </ac:spMkLst>
        </pc:spChg>
        <pc:spChg chg="add">
          <ac:chgData name="聪 胡" userId="e9d95f40c6b3919d" providerId="LiveId" clId="{E3BD229F-D8E7-4187-AD15-E94065599B87}" dt="2022-05-23T12:04:14.621" v="66" actId="26606"/>
          <ac:spMkLst>
            <pc:docMk/>
            <pc:sldMk cId="2564215030" sldId="257"/>
            <ac:spMk id="30" creationId="{C378B036-879B-4F45-A653-56FC275A70F6}"/>
          </ac:spMkLst>
        </pc:spChg>
        <pc:picChg chg="add mod">
          <ac:chgData name="聪 胡" userId="e9d95f40c6b3919d" providerId="LiveId" clId="{E3BD229F-D8E7-4187-AD15-E94065599B87}" dt="2022-06-07T14:00:11.241" v="1001" actId="1367"/>
          <ac:picMkLst>
            <pc:docMk/>
            <pc:sldMk cId="2564215030" sldId="257"/>
            <ac:picMk id="7" creationId="{3CFACFF8-7AA1-1534-748E-B090183224F9}"/>
          </ac:picMkLst>
        </pc:picChg>
      </pc:sldChg>
      <pc:sldChg chg="new del">
        <pc:chgData name="聪 胡" userId="e9d95f40c6b3919d" providerId="LiveId" clId="{E3BD229F-D8E7-4187-AD15-E94065599B87}" dt="2022-05-23T12:00:29.297" v="35" actId="47"/>
        <pc:sldMkLst>
          <pc:docMk/>
          <pc:sldMk cId="3682002569" sldId="257"/>
        </pc:sldMkLst>
      </pc:sldChg>
      <pc:sldChg chg="addSp delSp modSp new mod setBg">
        <pc:chgData name="聪 胡" userId="e9d95f40c6b3919d" providerId="LiveId" clId="{E3BD229F-D8E7-4187-AD15-E94065599B87}" dt="2022-06-08T12:11:27.340" v="3141" actId="403"/>
        <pc:sldMkLst>
          <pc:docMk/>
          <pc:sldMk cId="2804706184" sldId="258"/>
        </pc:sldMkLst>
        <pc:spChg chg="mod">
          <ac:chgData name="聪 胡" userId="e9d95f40c6b3919d" providerId="LiveId" clId="{E3BD229F-D8E7-4187-AD15-E94065599B87}" dt="2022-06-06T06:23:16.700" v="191" actId="207"/>
          <ac:spMkLst>
            <pc:docMk/>
            <pc:sldMk cId="2804706184" sldId="258"/>
            <ac:spMk id="2" creationId="{F72BA9B1-56F6-F1B5-8B3F-7AB1A562F153}"/>
          </ac:spMkLst>
        </pc:spChg>
        <pc:spChg chg="add del mod">
          <ac:chgData name="聪 胡" userId="e9d95f40c6b3919d" providerId="LiveId" clId="{E3BD229F-D8E7-4187-AD15-E94065599B87}" dt="2022-06-06T06:10:29.703" v="130" actId="26606"/>
          <ac:spMkLst>
            <pc:docMk/>
            <pc:sldMk cId="2804706184" sldId="258"/>
            <ac:spMk id="3" creationId="{81E0F21B-F4B5-1DC6-90E1-9F5B4B99BD9C}"/>
          </ac:spMkLst>
        </pc:spChg>
        <pc:spChg chg="add del">
          <ac:chgData name="聪 胡" userId="e9d95f40c6b3919d" providerId="LiveId" clId="{E3BD229F-D8E7-4187-AD15-E94065599B87}" dt="2022-06-06T06:10:20.528" v="115" actId="26606"/>
          <ac:spMkLst>
            <pc:docMk/>
            <pc:sldMk cId="2804706184" sldId="258"/>
            <ac:spMk id="8" creationId="{84136905-015B-4510-B514-027CBA846BD6}"/>
          </ac:spMkLst>
        </pc:spChg>
        <pc:spChg chg="add del">
          <ac:chgData name="聪 胡" userId="e9d95f40c6b3919d" providerId="LiveId" clId="{E3BD229F-D8E7-4187-AD15-E94065599B87}" dt="2022-06-06T06:10:20.528" v="115" actId="26606"/>
          <ac:spMkLst>
            <pc:docMk/>
            <pc:sldMk cId="2804706184" sldId="258"/>
            <ac:spMk id="10" creationId="{ACD0CF1E-4915-4854-AE1A-BE8E8ABDE396}"/>
          </ac:spMkLst>
        </pc:spChg>
        <pc:spChg chg="add del">
          <ac:chgData name="聪 胡" userId="e9d95f40c6b3919d" providerId="LiveId" clId="{E3BD229F-D8E7-4187-AD15-E94065599B87}" dt="2022-06-06T06:10:20.528" v="115" actId="26606"/>
          <ac:spMkLst>
            <pc:docMk/>
            <pc:sldMk cId="2804706184" sldId="258"/>
            <ac:spMk id="12" creationId="{C378B036-879B-4F45-A653-56FC275A70F6}"/>
          </ac:spMkLst>
        </pc:spChg>
        <pc:spChg chg="add del">
          <ac:chgData name="聪 胡" userId="e9d95f40c6b3919d" providerId="LiveId" clId="{E3BD229F-D8E7-4187-AD15-E94065599B87}" dt="2022-06-06T06:10:22.016" v="117" actId="26606"/>
          <ac:spMkLst>
            <pc:docMk/>
            <pc:sldMk cId="2804706184" sldId="258"/>
            <ac:spMk id="14" creationId="{84136905-015B-4510-B514-027CBA846BD6}"/>
          </ac:spMkLst>
        </pc:spChg>
        <pc:spChg chg="add del">
          <ac:chgData name="聪 胡" userId="e9d95f40c6b3919d" providerId="LiveId" clId="{E3BD229F-D8E7-4187-AD15-E94065599B87}" dt="2022-06-06T06:10:22.016" v="117" actId="26606"/>
          <ac:spMkLst>
            <pc:docMk/>
            <pc:sldMk cId="2804706184" sldId="258"/>
            <ac:spMk id="15" creationId="{36CD0F97-2E5B-4E84-8544-EB24DED10446}"/>
          </ac:spMkLst>
        </pc:spChg>
        <pc:spChg chg="add del">
          <ac:chgData name="聪 胡" userId="e9d95f40c6b3919d" providerId="LiveId" clId="{E3BD229F-D8E7-4187-AD15-E94065599B87}" dt="2022-06-06T06:10:22.016" v="117" actId="26606"/>
          <ac:spMkLst>
            <pc:docMk/>
            <pc:sldMk cId="2804706184" sldId="258"/>
            <ac:spMk id="16" creationId="{65CDAFE1-059B-49EF-8E73-47DED29BD77B}"/>
          </ac:spMkLst>
        </pc:spChg>
        <pc:spChg chg="add del">
          <ac:chgData name="聪 胡" userId="e9d95f40c6b3919d" providerId="LiveId" clId="{E3BD229F-D8E7-4187-AD15-E94065599B87}" dt="2022-06-06T06:10:23.361" v="119" actId="26606"/>
          <ac:spMkLst>
            <pc:docMk/>
            <pc:sldMk cId="2804706184" sldId="258"/>
            <ac:spMk id="18" creationId="{84136905-015B-4510-B514-027CBA846BD6}"/>
          </ac:spMkLst>
        </pc:spChg>
        <pc:spChg chg="add del">
          <ac:chgData name="聪 胡" userId="e9d95f40c6b3919d" providerId="LiveId" clId="{E3BD229F-D8E7-4187-AD15-E94065599B87}" dt="2022-06-06T06:10:23.361" v="119" actId="26606"/>
          <ac:spMkLst>
            <pc:docMk/>
            <pc:sldMk cId="2804706184" sldId="258"/>
            <ac:spMk id="19" creationId="{ACD0CF1E-4915-4854-AE1A-BE8E8ABDE396}"/>
          </ac:spMkLst>
        </pc:spChg>
        <pc:spChg chg="add del">
          <ac:chgData name="聪 胡" userId="e9d95f40c6b3919d" providerId="LiveId" clId="{E3BD229F-D8E7-4187-AD15-E94065599B87}" dt="2022-06-06T06:10:23.361" v="119" actId="26606"/>
          <ac:spMkLst>
            <pc:docMk/>
            <pc:sldMk cId="2804706184" sldId="258"/>
            <ac:spMk id="20" creationId="{C378B036-879B-4F45-A653-56FC275A70F6}"/>
          </ac:spMkLst>
        </pc:spChg>
        <pc:spChg chg="add del">
          <ac:chgData name="聪 胡" userId="e9d95f40c6b3919d" providerId="LiveId" clId="{E3BD229F-D8E7-4187-AD15-E94065599B87}" dt="2022-06-06T06:10:23.938" v="121" actId="26606"/>
          <ac:spMkLst>
            <pc:docMk/>
            <pc:sldMk cId="2804706184" sldId="258"/>
            <ac:spMk id="22" creationId="{49306479-8C4D-4E4A-A330-DFC80A8A01BE}"/>
          </ac:spMkLst>
        </pc:spChg>
        <pc:spChg chg="add del">
          <ac:chgData name="聪 胡" userId="e9d95f40c6b3919d" providerId="LiveId" clId="{E3BD229F-D8E7-4187-AD15-E94065599B87}" dt="2022-06-06T06:10:23.938" v="121" actId="26606"/>
          <ac:spMkLst>
            <pc:docMk/>
            <pc:sldMk cId="2804706184" sldId="258"/>
            <ac:spMk id="23" creationId="{9B45BA4C-9B54-4496-821F-9E0985CA984D}"/>
          </ac:spMkLst>
        </pc:spChg>
        <pc:spChg chg="add del">
          <ac:chgData name="聪 胡" userId="e9d95f40c6b3919d" providerId="LiveId" clId="{E3BD229F-D8E7-4187-AD15-E94065599B87}" dt="2022-06-06T06:10:23.938" v="121" actId="26606"/>
          <ac:spMkLst>
            <pc:docMk/>
            <pc:sldMk cId="2804706184" sldId="258"/>
            <ac:spMk id="24" creationId="{85E1BB9D-FAFF-4C3E-9E44-13F8FBABCD62}"/>
          </ac:spMkLst>
        </pc:spChg>
        <pc:spChg chg="add del">
          <ac:chgData name="聪 胡" userId="e9d95f40c6b3919d" providerId="LiveId" clId="{E3BD229F-D8E7-4187-AD15-E94065599B87}" dt="2022-06-06T06:10:23.938" v="121" actId="26606"/>
          <ac:spMkLst>
            <pc:docMk/>
            <pc:sldMk cId="2804706184" sldId="258"/>
            <ac:spMk id="25" creationId="{47C897C6-901F-410E-B2AC-162ED94B010E}"/>
          </ac:spMkLst>
        </pc:spChg>
        <pc:spChg chg="add del">
          <ac:chgData name="聪 胡" userId="e9d95f40c6b3919d" providerId="LiveId" clId="{E3BD229F-D8E7-4187-AD15-E94065599B87}" dt="2022-06-06T06:10:24.567" v="123" actId="26606"/>
          <ac:spMkLst>
            <pc:docMk/>
            <pc:sldMk cId="2804706184" sldId="258"/>
            <ac:spMk id="27" creationId="{84136905-015B-4510-B514-027CBA846BD6}"/>
          </ac:spMkLst>
        </pc:spChg>
        <pc:spChg chg="add del">
          <ac:chgData name="聪 胡" userId="e9d95f40c6b3919d" providerId="LiveId" clId="{E3BD229F-D8E7-4187-AD15-E94065599B87}" dt="2022-06-06T06:10:24.567" v="123" actId="26606"/>
          <ac:spMkLst>
            <pc:docMk/>
            <pc:sldMk cId="2804706184" sldId="258"/>
            <ac:spMk id="28" creationId="{ACD0CF1E-4915-4854-AE1A-BE8E8ABDE396}"/>
          </ac:spMkLst>
        </pc:spChg>
        <pc:spChg chg="add del">
          <ac:chgData name="聪 胡" userId="e9d95f40c6b3919d" providerId="LiveId" clId="{E3BD229F-D8E7-4187-AD15-E94065599B87}" dt="2022-06-06T06:10:24.567" v="123" actId="26606"/>
          <ac:spMkLst>
            <pc:docMk/>
            <pc:sldMk cId="2804706184" sldId="258"/>
            <ac:spMk id="29" creationId="{C378B036-879B-4F45-A653-56FC275A70F6}"/>
          </ac:spMkLst>
        </pc:spChg>
        <pc:spChg chg="add del">
          <ac:chgData name="聪 胡" userId="e9d95f40c6b3919d" providerId="LiveId" clId="{E3BD229F-D8E7-4187-AD15-E94065599B87}" dt="2022-06-06T06:10:24.567" v="123" actId="26606"/>
          <ac:spMkLst>
            <pc:docMk/>
            <pc:sldMk cId="2804706184" sldId="258"/>
            <ac:spMk id="30" creationId="{81E0F21B-F4B5-1DC6-90E1-9F5B4B99BD9C}"/>
          </ac:spMkLst>
        </pc:spChg>
        <pc:spChg chg="add del">
          <ac:chgData name="聪 胡" userId="e9d95f40c6b3919d" providerId="LiveId" clId="{E3BD229F-D8E7-4187-AD15-E94065599B87}" dt="2022-06-06T06:10:25.202" v="125" actId="26606"/>
          <ac:spMkLst>
            <pc:docMk/>
            <pc:sldMk cId="2804706184" sldId="258"/>
            <ac:spMk id="32" creationId="{84136905-015B-4510-B514-027CBA846BD6}"/>
          </ac:spMkLst>
        </pc:spChg>
        <pc:spChg chg="add del">
          <ac:chgData name="聪 胡" userId="e9d95f40c6b3919d" providerId="LiveId" clId="{E3BD229F-D8E7-4187-AD15-E94065599B87}" dt="2022-06-06T06:10:25.202" v="125" actId="26606"/>
          <ac:spMkLst>
            <pc:docMk/>
            <pc:sldMk cId="2804706184" sldId="258"/>
            <ac:spMk id="33" creationId="{36CD0F97-2E5B-4E84-8544-EB24DED10446}"/>
          </ac:spMkLst>
        </pc:spChg>
        <pc:spChg chg="add del">
          <ac:chgData name="聪 胡" userId="e9d95f40c6b3919d" providerId="LiveId" clId="{E3BD229F-D8E7-4187-AD15-E94065599B87}" dt="2022-06-06T06:10:25.202" v="125" actId="26606"/>
          <ac:spMkLst>
            <pc:docMk/>
            <pc:sldMk cId="2804706184" sldId="258"/>
            <ac:spMk id="34" creationId="{65CDAFE1-059B-49EF-8E73-47DED29BD77B}"/>
          </ac:spMkLst>
        </pc:spChg>
        <pc:spChg chg="add del">
          <ac:chgData name="聪 胡" userId="e9d95f40c6b3919d" providerId="LiveId" clId="{E3BD229F-D8E7-4187-AD15-E94065599B87}" dt="2022-06-06T06:10:25.202" v="125" actId="26606"/>
          <ac:spMkLst>
            <pc:docMk/>
            <pc:sldMk cId="2804706184" sldId="258"/>
            <ac:spMk id="35" creationId="{81E0F21B-F4B5-1DC6-90E1-9F5B4B99BD9C}"/>
          </ac:spMkLst>
        </pc:spChg>
        <pc:spChg chg="add del">
          <ac:chgData name="聪 胡" userId="e9d95f40c6b3919d" providerId="LiveId" clId="{E3BD229F-D8E7-4187-AD15-E94065599B87}" dt="2022-06-06T06:10:28.549" v="127" actId="26606"/>
          <ac:spMkLst>
            <pc:docMk/>
            <pc:sldMk cId="2804706184" sldId="258"/>
            <ac:spMk id="37" creationId="{84136905-015B-4510-B514-027CBA846BD6}"/>
          </ac:spMkLst>
        </pc:spChg>
        <pc:spChg chg="add del">
          <ac:chgData name="聪 胡" userId="e9d95f40c6b3919d" providerId="LiveId" clId="{E3BD229F-D8E7-4187-AD15-E94065599B87}" dt="2022-06-06T06:10:28.549" v="127" actId="26606"/>
          <ac:spMkLst>
            <pc:docMk/>
            <pc:sldMk cId="2804706184" sldId="258"/>
            <ac:spMk id="38" creationId="{ACD0CF1E-4915-4854-AE1A-BE8E8ABDE396}"/>
          </ac:spMkLst>
        </pc:spChg>
        <pc:spChg chg="add del">
          <ac:chgData name="聪 胡" userId="e9d95f40c6b3919d" providerId="LiveId" clId="{E3BD229F-D8E7-4187-AD15-E94065599B87}" dt="2022-06-06T06:10:28.549" v="127" actId="26606"/>
          <ac:spMkLst>
            <pc:docMk/>
            <pc:sldMk cId="2804706184" sldId="258"/>
            <ac:spMk id="39" creationId="{C378B036-879B-4F45-A653-56FC275A70F6}"/>
          </ac:spMkLst>
        </pc:spChg>
        <pc:spChg chg="add del">
          <ac:chgData name="聪 胡" userId="e9d95f40c6b3919d" providerId="LiveId" clId="{E3BD229F-D8E7-4187-AD15-E94065599B87}" dt="2022-06-06T06:10:28.549" v="127" actId="26606"/>
          <ac:spMkLst>
            <pc:docMk/>
            <pc:sldMk cId="2804706184" sldId="258"/>
            <ac:spMk id="40" creationId="{81E0F21B-F4B5-1DC6-90E1-9F5B4B99BD9C}"/>
          </ac:spMkLst>
        </pc:spChg>
        <pc:spChg chg="add del">
          <ac:chgData name="聪 胡" userId="e9d95f40c6b3919d" providerId="LiveId" clId="{E3BD229F-D8E7-4187-AD15-E94065599B87}" dt="2022-06-06T06:10:29.698" v="129" actId="26606"/>
          <ac:spMkLst>
            <pc:docMk/>
            <pc:sldMk cId="2804706184" sldId="258"/>
            <ac:spMk id="42" creationId="{84136905-015B-4510-B514-027CBA846BD6}"/>
          </ac:spMkLst>
        </pc:spChg>
        <pc:spChg chg="add del">
          <ac:chgData name="聪 胡" userId="e9d95f40c6b3919d" providerId="LiveId" clId="{E3BD229F-D8E7-4187-AD15-E94065599B87}" dt="2022-06-06T06:10:29.698" v="129" actId="26606"/>
          <ac:spMkLst>
            <pc:docMk/>
            <pc:sldMk cId="2804706184" sldId="258"/>
            <ac:spMk id="43" creationId="{36CD0F97-2E5B-4E84-8544-EB24DED10446}"/>
          </ac:spMkLst>
        </pc:spChg>
        <pc:spChg chg="add del">
          <ac:chgData name="聪 胡" userId="e9d95f40c6b3919d" providerId="LiveId" clId="{E3BD229F-D8E7-4187-AD15-E94065599B87}" dt="2022-06-06T06:10:29.698" v="129" actId="26606"/>
          <ac:spMkLst>
            <pc:docMk/>
            <pc:sldMk cId="2804706184" sldId="258"/>
            <ac:spMk id="44" creationId="{3B272257-593A-402F-88FA-F1DECD9E3FC4}"/>
          </ac:spMkLst>
        </pc:spChg>
        <pc:spChg chg="add del">
          <ac:chgData name="聪 胡" userId="e9d95f40c6b3919d" providerId="LiveId" clId="{E3BD229F-D8E7-4187-AD15-E94065599B87}" dt="2022-06-06T06:10:29.698" v="129" actId="26606"/>
          <ac:spMkLst>
            <pc:docMk/>
            <pc:sldMk cId="2804706184" sldId="258"/>
            <ac:spMk id="45" creationId="{81E0F21B-F4B5-1DC6-90E1-9F5B4B99BD9C}"/>
          </ac:spMkLst>
        </pc:spChg>
        <pc:spChg chg="add">
          <ac:chgData name="聪 胡" userId="e9d95f40c6b3919d" providerId="LiveId" clId="{E3BD229F-D8E7-4187-AD15-E94065599B87}" dt="2022-06-06T06:10:29.703" v="130" actId="26606"/>
          <ac:spMkLst>
            <pc:docMk/>
            <pc:sldMk cId="2804706184" sldId="258"/>
            <ac:spMk id="47" creationId="{84136905-015B-4510-B514-027CBA846BD6}"/>
          </ac:spMkLst>
        </pc:spChg>
        <pc:spChg chg="add">
          <ac:chgData name="聪 胡" userId="e9d95f40c6b3919d" providerId="LiveId" clId="{E3BD229F-D8E7-4187-AD15-E94065599B87}" dt="2022-06-06T06:10:29.703" v="130" actId="26606"/>
          <ac:spMkLst>
            <pc:docMk/>
            <pc:sldMk cId="2804706184" sldId="258"/>
            <ac:spMk id="48" creationId="{ACD0CF1E-4915-4854-AE1A-BE8E8ABDE396}"/>
          </ac:spMkLst>
        </pc:spChg>
        <pc:spChg chg="add">
          <ac:chgData name="聪 胡" userId="e9d95f40c6b3919d" providerId="LiveId" clId="{E3BD229F-D8E7-4187-AD15-E94065599B87}" dt="2022-06-06T06:10:29.703" v="130" actId="26606"/>
          <ac:spMkLst>
            <pc:docMk/>
            <pc:sldMk cId="2804706184" sldId="258"/>
            <ac:spMk id="49" creationId="{C378B036-879B-4F45-A653-56FC275A70F6}"/>
          </ac:spMkLst>
        </pc:spChg>
        <pc:spChg chg="add mod">
          <ac:chgData name="聪 胡" userId="e9d95f40c6b3919d" providerId="LiveId" clId="{E3BD229F-D8E7-4187-AD15-E94065599B87}" dt="2022-06-08T12:11:27.340" v="3141" actId="403"/>
          <ac:spMkLst>
            <pc:docMk/>
            <pc:sldMk cId="2804706184" sldId="258"/>
            <ac:spMk id="50" creationId="{81E0F21B-F4B5-1DC6-90E1-9F5B4B99BD9C}"/>
          </ac:spMkLst>
        </pc:spChg>
        <pc:picChg chg="add del mod">
          <ac:chgData name="聪 胡" userId="e9d95f40c6b3919d" providerId="LiveId" clId="{E3BD229F-D8E7-4187-AD15-E94065599B87}" dt="2022-06-07T14:00:14.532" v="1002" actId="478"/>
          <ac:picMkLst>
            <pc:docMk/>
            <pc:sldMk cId="2804706184" sldId="258"/>
            <ac:picMk id="7" creationId="{1DCA53EF-BB9F-F95B-886A-3C9C82B0E32B}"/>
          </ac:picMkLst>
        </pc:picChg>
        <pc:picChg chg="add mod">
          <ac:chgData name="聪 胡" userId="e9d95f40c6b3919d" providerId="LiveId" clId="{E3BD229F-D8E7-4187-AD15-E94065599B87}" dt="2022-06-07T14:00:16.908" v="1003"/>
          <ac:picMkLst>
            <pc:docMk/>
            <pc:sldMk cId="2804706184" sldId="258"/>
            <ac:picMk id="8" creationId="{0CB969E7-0F72-0710-8994-0A6D39C06EFB}"/>
          </ac:picMkLst>
        </pc:picChg>
      </pc:sldChg>
      <pc:sldChg chg="addSp modSp add del mod">
        <pc:chgData name="聪 胡" userId="e9d95f40c6b3919d" providerId="LiveId" clId="{E3BD229F-D8E7-4187-AD15-E94065599B87}" dt="2022-06-08T07:18:48.968" v="2540" actId="47"/>
        <pc:sldMkLst>
          <pc:docMk/>
          <pc:sldMk cId="811971050" sldId="259"/>
        </pc:sldMkLst>
        <pc:spChg chg="mod">
          <ac:chgData name="聪 胡" userId="e9d95f40c6b3919d" providerId="LiveId" clId="{E3BD229F-D8E7-4187-AD15-E94065599B87}" dt="2022-06-07T14:37:19.813" v="1179" actId="2710"/>
          <ac:spMkLst>
            <pc:docMk/>
            <pc:sldMk cId="811971050" sldId="259"/>
            <ac:spMk id="50" creationId="{81E0F21B-F4B5-1DC6-90E1-9F5B4B99BD9C}"/>
          </ac:spMkLst>
        </pc:spChg>
        <pc:picChg chg="add mod">
          <ac:chgData name="聪 胡" userId="e9d95f40c6b3919d" providerId="LiveId" clId="{E3BD229F-D8E7-4187-AD15-E94065599B87}" dt="2022-06-07T14:00:17.655" v="1004"/>
          <ac:picMkLst>
            <pc:docMk/>
            <pc:sldMk cId="811971050" sldId="259"/>
            <ac:picMk id="7" creationId="{734D6822-87D8-73D3-663C-C2C90E712675}"/>
          </ac:picMkLst>
        </pc:picChg>
      </pc:sldChg>
      <pc:sldChg chg="del">
        <pc:chgData name="聪 胡" userId="e9d95f40c6b3919d" providerId="LiveId" clId="{E3BD229F-D8E7-4187-AD15-E94065599B87}" dt="2022-06-06T06:10:59.731" v="136" actId="47"/>
        <pc:sldMkLst>
          <pc:docMk/>
          <pc:sldMk cId="1891122337" sldId="259"/>
        </pc:sldMkLst>
      </pc:sldChg>
      <pc:sldChg chg="addSp delSp add del setBg delDesignElem">
        <pc:chgData name="聪 胡" userId="e9d95f40c6b3919d" providerId="LiveId" clId="{E3BD229F-D8E7-4187-AD15-E94065599B87}" dt="2022-06-06T06:10:40.274" v="135"/>
        <pc:sldMkLst>
          <pc:docMk/>
          <pc:sldMk cId="2463026506" sldId="259"/>
        </pc:sldMkLst>
        <pc:spChg chg="add del">
          <ac:chgData name="聪 胡" userId="e9d95f40c6b3919d" providerId="LiveId" clId="{E3BD229F-D8E7-4187-AD15-E94065599B87}" dt="2022-06-06T06:10:40.274" v="135"/>
          <ac:spMkLst>
            <pc:docMk/>
            <pc:sldMk cId="2463026506" sldId="259"/>
            <ac:spMk id="47" creationId="{84136905-015B-4510-B514-027CBA846BD6}"/>
          </ac:spMkLst>
        </pc:spChg>
        <pc:spChg chg="add del">
          <ac:chgData name="聪 胡" userId="e9d95f40c6b3919d" providerId="LiveId" clId="{E3BD229F-D8E7-4187-AD15-E94065599B87}" dt="2022-06-06T06:10:40.274" v="135"/>
          <ac:spMkLst>
            <pc:docMk/>
            <pc:sldMk cId="2463026506" sldId="259"/>
            <ac:spMk id="48" creationId="{ACD0CF1E-4915-4854-AE1A-BE8E8ABDE396}"/>
          </ac:spMkLst>
        </pc:spChg>
        <pc:spChg chg="add del">
          <ac:chgData name="聪 胡" userId="e9d95f40c6b3919d" providerId="LiveId" clId="{E3BD229F-D8E7-4187-AD15-E94065599B87}" dt="2022-06-06T06:10:40.274" v="135"/>
          <ac:spMkLst>
            <pc:docMk/>
            <pc:sldMk cId="2463026506" sldId="259"/>
            <ac:spMk id="49" creationId="{C378B036-879B-4F45-A653-56FC275A70F6}"/>
          </ac:spMkLst>
        </pc:spChg>
      </pc:sldChg>
      <pc:sldChg chg="delSp add del setBg delDesignElem">
        <pc:chgData name="聪 胡" userId="e9d95f40c6b3919d" providerId="LiveId" clId="{E3BD229F-D8E7-4187-AD15-E94065599B87}" dt="2022-06-06T06:25:19.161" v="218" actId="47"/>
        <pc:sldMkLst>
          <pc:docMk/>
          <pc:sldMk cId="2586432920" sldId="259"/>
        </pc:sldMkLst>
        <pc:spChg chg="del">
          <ac:chgData name="聪 胡" userId="e9d95f40c6b3919d" providerId="LiveId" clId="{E3BD229F-D8E7-4187-AD15-E94065599B87}" dt="2022-06-06T06:25:13.918" v="217"/>
          <ac:spMkLst>
            <pc:docMk/>
            <pc:sldMk cId="2586432920" sldId="259"/>
            <ac:spMk id="47" creationId="{84136905-015B-4510-B514-027CBA846BD6}"/>
          </ac:spMkLst>
        </pc:spChg>
        <pc:spChg chg="del">
          <ac:chgData name="聪 胡" userId="e9d95f40c6b3919d" providerId="LiveId" clId="{E3BD229F-D8E7-4187-AD15-E94065599B87}" dt="2022-06-06T06:25:13.918" v="217"/>
          <ac:spMkLst>
            <pc:docMk/>
            <pc:sldMk cId="2586432920" sldId="259"/>
            <ac:spMk id="48" creationId="{ACD0CF1E-4915-4854-AE1A-BE8E8ABDE396}"/>
          </ac:spMkLst>
        </pc:spChg>
        <pc:spChg chg="del">
          <ac:chgData name="聪 胡" userId="e9d95f40c6b3919d" providerId="LiveId" clId="{E3BD229F-D8E7-4187-AD15-E94065599B87}" dt="2022-06-06T06:25:13.918" v="217"/>
          <ac:spMkLst>
            <pc:docMk/>
            <pc:sldMk cId="2586432920" sldId="259"/>
            <ac:spMk id="49" creationId="{C378B036-879B-4F45-A653-56FC275A70F6}"/>
          </ac:spMkLst>
        </pc:spChg>
      </pc:sldChg>
      <pc:sldChg chg="new del">
        <pc:chgData name="聪 胡" userId="e9d95f40c6b3919d" providerId="LiveId" clId="{E3BD229F-D8E7-4187-AD15-E94065599B87}" dt="2022-06-06T06:10:36.402" v="132" actId="47"/>
        <pc:sldMkLst>
          <pc:docMk/>
          <pc:sldMk cId="3895985844" sldId="259"/>
        </pc:sldMkLst>
      </pc:sldChg>
      <pc:sldChg chg="delSp modSp add del mod setBg delDesignElem">
        <pc:chgData name="聪 胡" userId="e9d95f40c6b3919d" providerId="LiveId" clId="{E3BD229F-D8E7-4187-AD15-E94065599B87}" dt="2022-06-06T06:21:14.021" v="155" actId="47"/>
        <pc:sldMkLst>
          <pc:docMk/>
          <pc:sldMk cId="3925038215" sldId="259"/>
        </pc:sldMkLst>
        <pc:spChg chg="mod">
          <ac:chgData name="聪 胡" userId="e9d95f40c6b3919d" providerId="LiveId" clId="{E3BD229F-D8E7-4187-AD15-E94065599B87}" dt="2022-06-06T06:20:30.092" v="144"/>
          <ac:spMkLst>
            <pc:docMk/>
            <pc:sldMk cId="3925038215" sldId="259"/>
            <ac:spMk id="2" creationId="{F72BA9B1-56F6-F1B5-8B3F-7AB1A562F153}"/>
          </ac:spMkLst>
        </pc:spChg>
        <pc:spChg chg="del">
          <ac:chgData name="聪 胡" userId="e9d95f40c6b3919d" providerId="LiveId" clId="{E3BD229F-D8E7-4187-AD15-E94065599B87}" dt="2022-06-06T06:20:10.301" v="138"/>
          <ac:spMkLst>
            <pc:docMk/>
            <pc:sldMk cId="3925038215" sldId="259"/>
            <ac:spMk id="47" creationId="{84136905-015B-4510-B514-027CBA846BD6}"/>
          </ac:spMkLst>
        </pc:spChg>
        <pc:spChg chg="del">
          <ac:chgData name="聪 胡" userId="e9d95f40c6b3919d" providerId="LiveId" clId="{E3BD229F-D8E7-4187-AD15-E94065599B87}" dt="2022-06-06T06:20:10.301" v="138"/>
          <ac:spMkLst>
            <pc:docMk/>
            <pc:sldMk cId="3925038215" sldId="259"/>
            <ac:spMk id="48" creationId="{ACD0CF1E-4915-4854-AE1A-BE8E8ABDE396}"/>
          </ac:spMkLst>
        </pc:spChg>
        <pc:spChg chg="del">
          <ac:chgData name="聪 胡" userId="e9d95f40c6b3919d" providerId="LiveId" clId="{E3BD229F-D8E7-4187-AD15-E94065599B87}" dt="2022-06-06T06:20:10.301" v="138"/>
          <ac:spMkLst>
            <pc:docMk/>
            <pc:sldMk cId="3925038215" sldId="259"/>
            <ac:spMk id="49" creationId="{C378B036-879B-4F45-A653-56FC275A70F6}"/>
          </ac:spMkLst>
        </pc:spChg>
      </pc:sldChg>
      <pc:sldChg chg="addSp modSp mod">
        <pc:chgData name="聪 胡" userId="e9d95f40c6b3919d" providerId="LiveId" clId="{E3BD229F-D8E7-4187-AD15-E94065599B87}" dt="2022-06-07T14:38:20.001" v="1207" actId="2710"/>
        <pc:sldMkLst>
          <pc:docMk/>
          <pc:sldMk cId="3644219602" sldId="260"/>
        </pc:sldMkLst>
        <pc:spChg chg="mod">
          <ac:chgData name="聪 胡" userId="e9d95f40c6b3919d" providerId="LiveId" clId="{E3BD229F-D8E7-4187-AD15-E94065599B87}" dt="2022-06-06T06:25:28.797" v="222"/>
          <ac:spMkLst>
            <pc:docMk/>
            <pc:sldMk cId="3644219602" sldId="260"/>
            <ac:spMk id="2" creationId="{F72BA9B1-56F6-F1B5-8B3F-7AB1A562F153}"/>
          </ac:spMkLst>
        </pc:spChg>
        <pc:spChg chg="mod">
          <ac:chgData name="聪 胡" userId="e9d95f40c6b3919d" providerId="LiveId" clId="{E3BD229F-D8E7-4187-AD15-E94065599B87}" dt="2022-06-07T14:38:20.001" v="1207" actId="2710"/>
          <ac:spMkLst>
            <pc:docMk/>
            <pc:sldMk cId="3644219602" sldId="260"/>
            <ac:spMk id="50" creationId="{81E0F21B-F4B5-1DC6-90E1-9F5B4B99BD9C}"/>
          </ac:spMkLst>
        </pc:spChg>
        <pc:picChg chg="add mod">
          <ac:chgData name="聪 胡" userId="e9d95f40c6b3919d" providerId="LiveId" clId="{E3BD229F-D8E7-4187-AD15-E94065599B87}" dt="2022-06-07T14:00:57.574" v="1018"/>
          <ac:picMkLst>
            <pc:docMk/>
            <pc:sldMk cId="3644219602" sldId="260"/>
            <ac:picMk id="7" creationId="{FB17D814-45E3-47D5-60BD-848EA3861C4D}"/>
          </ac:picMkLst>
        </pc:picChg>
      </pc:sldChg>
      <pc:sldChg chg="modSp add del mod">
        <pc:chgData name="聪 胡" userId="e9d95f40c6b3919d" providerId="LiveId" clId="{E3BD229F-D8E7-4187-AD15-E94065599B87}" dt="2022-06-06T06:21:14.711" v="156" actId="47"/>
        <pc:sldMkLst>
          <pc:docMk/>
          <pc:sldMk cId="3840706351" sldId="260"/>
        </pc:sldMkLst>
        <pc:spChg chg="mod">
          <ac:chgData name="聪 胡" userId="e9d95f40c6b3919d" providerId="LiveId" clId="{E3BD229F-D8E7-4187-AD15-E94065599B87}" dt="2022-06-06T06:20:35.140" v="145"/>
          <ac:spMkLst>
            <pc:docMk/>
            <pc:sldMk cId="3840706351" sldId="260"/>
            <ac:spMk id="2" creationId="{F72BA9B1-56F6-F1B5-8B3F-7AB1A562F153}"/>
          </ac:spMkLst>
        </pc:spChg>
      </pc:sldChg>
      <pc:sldChg chg="modSp add del mod">
        <pc:chgData name="聪 胡" userId="e9d95f40c6b3919d" providerId="LiveId" clId="{E3BD229F-D8E7-4187-AD15-E94065599B87}" dt="2022-06-06T06:21:15.402" v="157" actId="47"/>
        <pc:sldMkLst>
          <pc:docMk/>
          <pc:sldMk cId="1605871644" sldId="261"/>
        </pc:sldMkLst>
        <pc:spChg chg="mod">
          <ac:chgData name="聪 胡" userId="e9d95f40c6b3919d" providerId="LiveId" clId="{E3BD229F-D8E7-4187-AD15-E94065599B87}" dt="2022-06-06T06:20:39.690" v="146"/>
          <ac:spMkLst>
            <pc:docMk/>
            <pc:sldMk cId="1605871644" sldId="261"/>
            <ac:spMk id="2" creationId="{F72BA9B1-56F6-F1B5-8B3F-7AB1A562F153}"/>
          </ac:spMkLst>
        </pc:spChg>
      </pc:sldChg>
      <pc:sldChg chg="addSp delSp modSp add mod setBg delDesignElem">
        <pc:chgData name="聪 胡" userId="e9d95f40c6b3919d" providerId="LiveId" clId="{E3BD229F-D8E7-4187-AD15-E94065599B87}" dt="2022-06-07T14:38:10.735" v="1194" actId="2710"/>
        <pc:sldMkLst>
          <pc:docMk/>
          <pc:sldMk cId="2368797949" sldId="261"/>
        </pc:sldMkLst>
        <pc:spChg chg="del mod">
          <ac:chgData name="聪 胡" userId="e9d95f40c6b3919d" providerId="LiveId" clId="{E3BD229F-D8E7-4187-AD15-E94065599B87}" dt="2022-06-07T03:26:47.169" v="348" actId="478"/>
          <ac:spMkLst>
            <pc:docMk/>
            <pc:sldMk cId="2368797949" sldId="261"/>
            <ac:spMk id="2" creationId="{F72BA9B1-56F6-F1B5-8B3F-7AB1A562F153}"/>
          </ac:spMkLst>
        </pc:spChg>
        <pc:spChg chg="add del mod">
          <ac:chgData name="聪 胡" userId="e9d95f40c6b3919d" providerId="LiveId" clId="{E3BD229F-D8E7-4187-AD15-E94065599B87}" dt="2022-06-07T03:26:48.638" v="349" actId="478"/>
          <ac:spMkLst>
            <pc:docMk/>
            <pc:sldMk cId="2368797949" sldId="261"/>
            <ac:spMk id="4" creationId="{52F1CDA0-B199-F657-BC62-723C06A45E24}"/>
          </ac:spMkLst>
        </pc:spChg>
        <pc:spChg chg="add mod">
          <ac:chgData name="聪 胡" userId="e9d95f40c6b3919d" providerId="LiveId" clId="{E3BD229F-D8E7-4187-AD15-E94065599B87}" dt="2022-06-07T03:26:59.382" v="358"/>
          <ac:spMkLst>
            <pc:docMk/>
            <pc:sldMk cId="2368797949" sldId="261"/>
            <ac:spMk id="12" creationId="{00277085-FFC9-4740-094B-3B6D4890BDB4}"/>
          </ac:spMkLst>
        </pc:spChg>
        <pc:spChg chg="add mod">
          <ac:chgData name="聪 胡" userId="e9d95f40c6b3919d" providerId="LiveId" clId="{E3BD229F-D8E7-4187-AD15-E94065599B87}" dt="2022-06-07T14:38:10.735" v="1194" actId="2710"/>
          <ac:spMkLst>
            <pc:docMk/>
            <pc:sldMk cId="2368797949" sldId="261"/>
            <ac:spMk id="13" creationId="{6F3DEC28-5361-38F9-EC06-E577EC50178D}"/>
          </ac:spMkLst>
        </pc:spChg>
        <pc:spChg chg="del">
          <ac:chgData name="聪 胡" userId="e9d95f40c6b3919d" providerId="LiveId" clId="{E3BD229F-D8E7-4187-AD15-E94065599B87}" dt="2022-06-07T03:26:35.642" v="346"/>
          <ac:spMkLst>
            <pc:docMk/>
            <pc:sldMk cId="2368797949" sldId="261"/>
            <ac:spMk id="47" creationId="{84136905-015B-4510-B514-027CBA846BD6}"/>
          </ac:spMkLst>
        </pc:spChg>
        <pc:spChg chg="del">
          <ac:chgData name="聪 胡" userId="e9d95f40c6b3919d" providerId="LiveId" clId="{E3BD229F-D8E7-4187-AD15-E94065599B87}" dt="2022-06-07T03:26:35.642" v="346"/>
          <ac:spMkLst>
            <pc:docMk/>
            <pc:sldMk cId="2368797949" sldId="261"/>
            <ac:spMk id="48" creationId="{ACD0CF1E-4915-4854-AE1A-BE8E8ABDE396}"/>
          </ac:spMkLst>
        </pc:spChg>
        <pc:spChg chg="del">
          <ac:chgData name="聪 胡" userId="e9d95f40c6b3919d" providerId="LiveId" clId="{E3BD229F-D8E7-4187-AD15-E94065599B87}" dt="2022-06-07T03:26:35.642" v="346"/>
          <ac:spMkLst>
            <pc:docMk/>
            <pc:sldMk cId="2368797949" sldId="261"/>
            <ac:spMk id="49" creationId="{C378B036-879B-4F45-A653-56FC275A70F6}"/>
          </ac:spMkLst>
        </pc:spChg>
        <pc:spChg chg="del mod">
          <ac:chgData name="聪 胡" userId="e9d95f40c6b3919d" providerId="LiveId" clId="{E3BD229F-D8E7-4187-AD15-E94065599B87}" dt="2022-06-07T03:26:49.559" v="350" actId="478"/>
          <ac:spMkLst>
            <pc:docMk/>
            <pc:sldMk cId="2368797949" sldId="261"/>
            <ac:spMk id="50" creationId="{81E0F21B-F4B5-1DC6-90E1-9F5B4B99BD9C}"/>
          </ac:spMkLst>
        </pc:spChg>
        <pc:spChg chg="add">
          <ac:chgData name="聪 胡" userId="e9d95f40c6b3919d" providerId="LiveId" clId="{E3BD229F-D8E7-4187-AD15-E94065599B87}" dt="2022-06-07T03:26:43.178" v="347" actId="26606"/>
          <ac:spMkLst>
            <pc:docMk/>
            <pc:sldMk cId="2368797949" sldId="261"/>
            <ac:spMk id="55" creationId="{84136905-015B-4510-B514-027CBA846BD6}"/>
          </ac:spMkLst>
        </pc:spChg>
        <pc:spChg chg="add">
          <ac:chgData name="聪 胡" userId="e9d95f40c6b3919d" providerId="LiveId" clId="{E3BD229F-D8E7-4187-AD15-E94065599B87}" dt="2022-06-07T03:26:43.178" v="347" actId="26606"/>
          <ac:spMkLst>
            <pc:docMk/>
            <pc:sldMk cId="2368797949" sldId="261"/>
            <ac:spMk id="57" creationId="{ACD0CF1E-4915-4854-AE1A-BE8E8ABDE396}"/>
          </ac:spMkLst>
        </pc:spChg>
        <pc:spChg chg="add">
          <ac:chgData name="聪 胡" userId="e9d95f40c6b3919d" providerId="LiveId" clId="{E3BD229F-D8E7-4187-AD15-E94065599B87}" dt="2022-06-07T03:26:43.178" v="347" actId="26606"/>
          <ac:spMkLst>
            <pc:docMk/>
            <pc:sldMk cId="2368797949" sldId="261"/>
            <ac:spMk id="59" creationId="{C378B036-879B-4F45-A653-56FC275A70F6}"/>
          </ac:spMkLst>
        </pc:spChg>
        <pc:picChg chg="add mod">
          <ac:chgData name="聪 胡" userId="e9d95f40c6b3919d" providerId="LiveId" clId="{E3BD229F-D8E7-4187-AD15-E94065599B87}" dt="2022-06-07T14:00:56.727" v="1017"/>
          <ac:picMkLst>
            <pc:docMk/>
            <pc:sldMk cId="2368797949" sldId="261"/>
            <ac:picMk id="7" creationId="{5688CC98-90A2-9F5E-0AE9-9884BCFB80C0}"/>
          </ac:picMkLst>
        </pc:picChg>
      </pc:sldChg>
      <pc:sldChg chg="addSp modSp add del mod setBg">
        <pc:chgData name="聪 胡" userId="e9d95f40c6b3919d" providerId="LiveId" clId="{E3BD229F-D8E7-4187-AD15-E94065599B87}" dt="2022-06-06T06:21:16.263" v="158" actId="47"/>
        <pc:sldMkLst>
          <pc:docMk/>
          <pc:sldMk cId="2594219540" sldId="262"/>
        </pc:sldMkLst>
        <pc:spChg chg="mod">
          <ac:chgData name="聪 胡" userId="e9d95f40c6b3919d" providerId="LiveId" clId="{E3BD229F-D8E7-4187-AD15-E94065599B87}" dt="2022-06-06T06:20:51.142" v="148" actId="26606"/>
          <ac:spMkLst>
            <pc:docMk/>
            <pc:sldMk cId="2594219540" sldId="262"/>
            <ac:spMk id="2" creationId="{F72BA9B1-56F6-F1B5-8B3F-7AB1A562F153}"/>
          </ac:spMkLst>
        </pc:spChg>
        <pc:spChg chg="mod">
          <ac:chgData name="聪 胡" userId="e9d95f40c6b3919d" providerId="LiveId" clId="{E3BD229F-D8E7-4187-AD15-E94065599B87}" dt="2022-06-06T06:20:51.142" v="148" actId="26606"/>
          <ac:spMkLst>
            <pc:docMk/>
            <pc:sldMk cId="2594219540" sldId="262"/>
            <ac:spMk id="50" creationId="{81E0F21B-F4B5-1DC6-90E1-9F5B4B99BD9C}"/>
          </ac:spMkLst>
        </pc:spChg>
        <pc:spChg chg="add">
          <ac:chgData name="聪 胡" userId="e9d95f40c6b3919d" providerId="LiveId" clId="{E3BD229F-D8E7-4187-AD15-E94065599B87}" dt="2022-06-06T06:20:51.142" v="148" actId="26606"/>
          <ac:spMkLst>
            <pc:docMk/>
            <pc:sldMk cId="2594219540" sldId="262"/>
            <ac:spMk id="55" creationId="{84136905-015B-4510-B514-027CBA846BD6}"/>
          </ac:spMkLst>
        </pc:spChg>
        <pc:spChg chg="add">
          <ac:chgData name="聪 胡" userId="e9d95f40c6b3919d" providerId="LiveId" clId="{E3BD229F-D8E7-4187-AD15-E94065599B87}" dt="2022-06-06T06:20:51.142" v="148" actId="26606"/>
          <ac:spMkLst>
            <pc:docMk/>
            <pc:sldMk cId="2594219540" sldId="262"/>
            <ac:spMk id="57" creationId="{36CD0F97-2E5B-4E84-8544-EB24DED10446}"/>
          </ac:spMkLst>
        </pc:spChg>
        <pc:spChg chg="add">
          <ac:chgData name="聪 胡" userId="e9d95f40c6b3919d" providerId="LiveId" clId="{E3BD229F-D8E7-4187-AD15-E94065599B87}" dt="2022-06-06T06:20:51.142" v="148" actId="26606"/>
          <ac:spMkLst>
            <pc:docMk/>
            <pc:sldMk cId="2594219540" sldId="262"/>
            <ac:spMk id="59" creationId="{3B272257-593A-402F-88FA-F1DECD9E3FC4}"/>
          </ac:spMkLst>
        </pc:spChg>
      </pc:sldChg>
      <pc:sldChg chg="addSp modSp del mod">
        <pc:chgData name="聪 胡" userId="e9d95f40c6b3919d" providerId="LiveId" clId="{E3BD229F-D8E7-4187-AD15-E94065599B87}" dt="2022-06-08T07:18:45.877" v="2539" actId="47"/>
        <pc:sldMkLst>
          <pc:docMk/>
          <pc:sldMk cId="3356752041" sldId="262"/>
        </pc:sldMkLst>
        <pc:spChg chg="mod">
          <ac:chgData name="聪 胡" userId="e9d95f40c6b3919d" providerId="LiveId" clId="{E3BD229F-D8E7-4187-AD15-E94065599B87}" dt="2022-06-07T14:45:15.501" v="1360" actId="20577"/>
          <ac:spMkLst>
            <pc:docMk/>
            <pc:sldMk cId="3356752041" sldId="262"/>
            <ac:spMk id="2" creationId="{F72BA9B1-56F6-F1B5-8B3F-7AB1A562F153}"/>
          </ac:spMkLst>
        </pc:spChg>
        <pc:spChg chg="mod">
          <ac:chgData name="聪 胡" userId="e9d95f40c6b3919d" providerId="LiveId" clId="{E3BD229F-D8E7-4187-AD15-E94065599B87}" dt="2022-06-07T14:45:25.445" v="1374" actId="5793"/>
          <ac:spMkLst>
            <pc:docMk/>
            <pc:sldMk cId="3356752041" sldId="262"/>
            <ac:spMk id="50" creationId="{81E0F21B-F4B5-1DC6-90E1-9F5B4B99BD9C}"/>
          </ac:spMkLst>
        </pc:spChg>
        <pc:picChg chg="add mod">
          <ac:chgData name="聪 胡" userId="e9d95f40c6b3919d" providerId="LiveId" clId="{E3BD229F-D8E7-4187-AD15-E94065599B87}" dt="2022-06-07T14:00:18.613" v="1005"/>
          <ac:picMkLst>
            <pc:docMk/>
            <pc:sldMk cId="3356752041" sldId="262"/>
            <ac:picMk id="7" creationId="{FF22CFD9-C70D-BB11-4459-567C0E2116F5}"/>
          </ac:picMkLst>
        </pc:picChg>
      </pc:sldChg>
      <pc:sldChg chg="addSp modSp mod">
        <pc:chgData name="聪 胡" userId="e9d95f40c6b3919d" providerId="LiveId" clId="{E3BD229F-D8E7-4187-AD15-E94065599B87}" dt="2022-06-08T11:15:12.926" v="3139" actId="113"/>
        <pc:sldMkLst>
          <pc:docMk/>
          <pc:sldMk cId="3178334302" sldId="263"/>
        </pc:sldMkLst>
        <pc:spChg chg="mod">
          <ac:chgData name="聪 胡" userId="e9d95f40c6b3919d" providerId="LiveId" clId="{E3BD229F-D8E7-4187-AD15-E94065599B87}" dt="2022-06-07T14:10:57.595" v="1057"/>
          <ac:spMkLst>
            <pc:docMk/>
            <pc:sldMk cId="3178334302" sldId="263"/>
            <ac:spMk id="2" creationId="{F72BA9B1-56F6-F1B5-8B3F-7AB1A562F153}"/>
          </ac:spMkLst>
        </pc:spChg>
        <pc:spChg chg="mod">
          <ac:chgData name="聪 胡" userId="e9d95f40c6b3919d" providerId="LiveId" clId="{E3BD229F-D8E7-4187-AD15-E94065599B87}" dt="2022-06-08T11:15:12.926" v="3139" actId="113"/>
          <ac:spMkLst>
            <pc:docMk/>
            <pc:sldMk cId="3178334302" sldId="263"/>
            <ac:spMk id="50" creationId="{81E0F21B-F4B5-1DC6-90E1-9F5B4B99BD9C}"/>
          </ac:spMkLst>
        </pc:spChg>
        <pc:picChg chg="add mod">
          <ac:chgData name="聪 胡" userId="e9d95f40c6b3919d" providerId="LiveId" clId="{E3BD229F-D8E7-4187-AD15-E94065599B87}" dt="2022-06-07T14:00:19.445" v="1006"/>
          <ac:picMkLst>
            <pc:docMk/>
            <pc:sldMk cId="3178334302" sldId="263"/>
            <ac:picMk id="7" creationId="{60EE39A3-0C1F-73F9-7134-1DBA38801EFB}"/>
          </ac:picMkLst>
        </pc:picChg>
      </pc:sldChg>
      <pc:sldChg chg="addSp delSp modSp mod">
        <pc:chgData name="聪 胡" userId="e9d95f40c6b3919d" providerId="LiveId" clId="{E3BD229F-D8E7-4187-AD15-E94065599B87}" dt="2022-06-07T14:37:46.819" v="1187" actId="27636"/>
        <pc:sldMkLst>
          <pc:docMk/>
          <pc:sldMk cId="2211536347" sldId="264"/>
        </pc:sldMkLst>
        <pc:spChg chg="mod">
          <ac:chgData name="聪 胡" userId="e9d95f40c6b3919d" providerId="LiveId" clId="{E3BD229F-D8E7-4187-AD15-E94065599B87}" dt="2022-06-07T12:55:01.565" v="439"/>
          <ac:spMkLst>
            <pc:docMk/>
            <pc:sldMk cId="2211536347" sldId="264"/>
            <ac:spMk id="2" creationId="{F72BA9B1-56F6-F1B5-8B3F-7AB1A562F153}"/>
          </ac:spMkLst>
        </pc:spChg>
        <pc:spChg chg="mod">
          <ac:chgData name="聪 胡" userId="e9d95f40c6b3919d" providerId="LiveId" clId="{E3BD229F-D8E7-4187-AD15-E94065599B87}" dt="2022-06-07T14:37:46.819" v="1187" actId="27636"/>
          <ac:spMkLst>
            <pc:docMk/>
            <pc:sldMk cId="2211536347" sldId="264"/>
            <ac:spMk id="50" creationId="{81E0F21B-F4B5-1DC6-90E1-9F5B4B99BD9C}"/>
          </ac:spMkLst>
        </pc:spChg>
        <pc:picChg chg="add del">
          <ac:chgData name="聪 胡" userId="e9d95f40c6b3919d" providerId="LiveId" clId="{E3BD229F-D8E7-4187-AD15-E94065599B87}" dt="2022-06-07T12:48:59.426" v="401" actId="22"/>
          <ac:picMkLst>
            <pc:docMk/>
            <pc:sldMk cId="2211536347" sldId="264"/>
            <ac:picMk id="4" creationId="{F0322202-7480-0180-25C5-90C61DBD05C7}"/>
          </ac:picMkLst>
        </pc:picChg>
        <pc:picChg chg="add mod modCrop">
          <ac:chgData name="聪 胡" userId="e9d95f40c6b3919d" providerId="LiveId" clId="{E3BD229F-D8E7-4187-AD15-E94065599B87}" dt="2022-06-07T12:50:30.276" v="421" actId="1076"/>
          <ac:picMkLst>
            <pc:docMk/>
            <pc:sldMk cId="2211536347" sldId="264"/>
            <ac:picMk id="6" creationId="{6E37AA43-E1EC-2616-BE6A-7D3C2B98C2D8}"/>
          </ac:picMkLst>
        </pc:picChg>
        <pc:picChg chg="add mod">
          <ac:chgData name="聪 胡" userId="e9d95f40c6b3919d" providerId="LiveId" clId="{E3BD229F-D8E7-4187-AD15-E94065599B87}" dt="2022-06-07T12:49:45.167" v="412" actId="1076"/>
          <ac:picMkLst>
            <pc:docMk/>
            <pc:sldMk cId="2211536347" sldId="264"/>
            <ac:picMk id="8" creationId="{A1494898-4486-FB73-12B0-EA38875F1C0E}"/>
          </ac:picMkLst>
        </pc:picChg>
        <pc:picChg chg="add mod">
          <ac:chgData name="聪 胡" userId="e9d95f40c6b3919d" providerId="LiveId" clId="{E3BD229F-D8E7-4187-AD15-E94065599B87}" dt="2022-06-07T14:00:20.092" v="1007"/>
          <ac:picMkLst>
            <pc:docMk/>
            <pc:sldMk cId="2211536347" sldId="264"/>
            <ac:picMk id="13" creationId="{9D7E6374-45EC-C995-EBC2-4EFB2475F2AA}"/>
          </ac:picMkLst>
        </pc:picChg>
      </pc:sldChg>
      <pc:sldChg chg="modSp del mod">
        <pc:chgData name="聪 胡" userId="e9d95f40c6b3919d" providerId="LiveId" clId="{E3BD229F-D8E7-4187-AD15-E94065599B87}" dt="2022-06-07T12:55:08.319" v="440" actId="47"/>
        <pc:sldMkLst>
          <pc:docMk/>
          <pc:sldMk cId="3884766535" sldId="265"/>
        </pc:sldMkLst>
        <pc:spChg chg="mod">
          <ac:chgData name="聪 胡" userId="e9d95f40c6b3919d" providerId="LiveId" clId="{E3BD229F-D8E7-4187-AD15-E94065599B87}" dt="2022-06-07T12:48:20.492" v="398"/>
          <ac:spMkLst>
            <pc:docMk/>
            <pc:sldMk cId="3884766535" sldId="265"/>
            <ac:spMk id="2" creationId="{F72BA9B1-56F6-F1B5-8B3F-7AB1A562F153}"/>
          </ac:spMkLst>
        </pc:spChg>
      </pc:sldChg>
      <pc:sldChg chg="addSp delSp modSp mod">
        <pc:chgData name="聪 胡" userId="e9d95f40c6b3919d" providerId="LiveId" clId="{E3BD229F-D8E7-4187-AD15-E94065599B87}" dt="2022-06-07T14:00:53.174" v="1014"/>
        <pc:sldMkLst>
          <pc:docMk/>
          <pc:sldMk cId="3574294753" sldId="266"/>
        </pc:sldMkLst>
        <pc:spChg chg="mod">
          <ac:chgData name="聪 胡" userId="e9d95f40c6b3919d" providerId="LiveId" clId="{E3BD229F-D8E7-4187-AD15-E94065599B87}" dt="2022-06-07T12:55:13.878" v="447"/>
          <ac:spMkLst>
            <pc:docMk/>
            <pc:sldMk cId="3574294753" sldId="266"/>
            <ac:spMk id="2" creationId="{F72BA9B1-56F6-F1B5-8B3F-7AB1A562F153}"/>
          </ac:spMkLst>
        </pc:spChg>
        <pc:spChg chg="del">
          <ac:chgData name="聪 胡" userId="e9d95f40c6b3919d" providerId="LiveId" clId="{E3BD229F-D8E7-4187-AD15-E94065599B87}" dt="2022-06-07T13:23:32.246" v="597" actId="931"/>
          <ac:spMkLst>
            <pc:docMk/>
            <pc:sldMk cId="3574294753" sldId="266"/>
            <ac:spMk id="50" creationId="{81E0F21B-F4B5-1DC6-90E1-9F5B4B99BD9C}"/>
          </ac:spMkLst>
        </pc:spChg>
        <pc:picChg chg="add mod">
          <ac:chgData name="聪 胡" userId="e9d95f40c6b3919d" providerId="LiveId" clId="{E3BD229F-D8E7-4187-AD15-E94065599B87}" dt="2022-06-07T13:23:42.572" v="602" actId="1076"/>
          <ac:picMkLst>
            <pc:docMk/>
            <pc:sldMk cId="3574294753" sldId="266"/>
            <ac:picMk id="4" creationId="{692F3090-7C7D-15FB-93A4-8073C65A9982}"/>
          </ac:picMkLst>
        </pc:picChg>
        <pc:picChg chg="add mod">
          <ac:chgData name="聪 胡" userId="e9d95f40c6b3919d" providerId="LiveId" clId="{E3BD229F-D8E7-4187-AD15-E94065599B87}" dt="2022-06-07T14:00:53.174" v="1014"/>
          <ac:picMkLst>
            <pc:docMk/>
            <pc:sldMk cId="3574294753" sldId="266"/>
            <ac:picMk id="9" creationId="{2A44FD5E-6FCF-F6BF-ECE5-EE70294A22FF}"/>
          </ac:picMkLst>
        </pc:picChg>
      </pc:sldChg>
      <pc:sldChg chg="addSp modSp del mod">
        <pc:chgData name="聪 胡" userId="e9d95f40c6b3919d" providerId="LiveId" clId="{E3BD229F-D8E7-4187-AD15-E94065599B87}" dt="2022-06-08T01:21:40.105" v="2533" actId="47"/>
        <pc:sldMkLst>
          <pc:docMk/>
          <pc:sldMk cId="1347150043" sldId="267"/>
        </pc:sldMkLst>
        <pc:spChg chg="mod">
          <ac:chgData name="聪 胡" userId="e9d95f40c6b3919d" providerId="LiveId" clId="{E3BD229F-D8E7-4187-AD15-E94065599B87}" dt="2022-06-07T12:57:39.086" v="487"/>
          <ac:spMkLst>
            <pc:docMk/>
            <pc:sldMk cId="1347150043" sldId="267"/>
            <ac:spMk id="2" creationId="{F72BA9B1-56F6-F1B5-8B3F-7AB1A562F153}"/>
          </ac:spMkLst>
        </pc:spChg>
        <pc:spChg chg="mod">
          <ac:chgData name="聪 胡" userId="e9d95f40c6b3919d" providerId="LiveId" clId="{E3BD229F-D8E7-4187-AD15-E94065599B87}" dt="2022-06-07T14:37:51.939" v="1188" actId="2710"/>
          <ac:spMkLst>
            <pc:docMk/>
            <pc:sldMk cId="1347150043" sldId="267"/>
            <ac:spMk id="50" creationId="{81E0F21B-F4B5-1DC6-90E1-9F5B4B99BD9C}"/>
          </ac:spMkLst>
        </pc:spChg>
        <pc:picChg chg="mod">
          <ac:chgData name="聪 胡" userId="e9d95f40c6b3919d" providerId="LiveId" clId="{E3BD229F-D8E7-4187-AD15-E94065599B87}" dt="2022-06-07T12:55:55.493" v="449" actId="14826"/>
          <ac:picMkLst>
            <pc:docMk/>
            <pc:sldMk cId="1347150043" sldId="267"/>
            <ac:picMk id="6" creationId="{6E37AA43-E1EC-2616-BE6A-7D3C2B98C2D8}"/>
          </ac:picMkLst>
        </pc:picChg>
        <pc:picChg chg="mod">
          <ac:chgData name="聪 胡" userId="e9d95f40c6b3919d" providerId="LiveId" clId="{E3BD229F-D8E7-4187-AD15-E94065599B87}" dt="2022-06-07T12:56:01.340" v="450" actId="1076"/>
          <ac:picMkLst>
            <pc:docMk/>
            <pc:sldMk cId="1347150043" sldId="267"/>
            <ac:picMk id="8" creationId="{A1494898-4486-FB73-12B0-EA38875F1C0E}"/>
          </ac:picMkLst>
        </pc:picChg>
        <pc:picChg chg="add mod">
          <ac:chgData name="聪 胡" userId="e9d95f40c6b3919d" providerId="LiveId" clId="{E3BD229F-D8E7-4187-AD15-E94065599B87}" dt="2022-06-07T14:00:21.913" v="1008"/>
          <ac:picMkLst>
            <pc:docMk/>
            <pc:sldMk cId="1347150043" sldId="267"/>
            <ac:picMk id="9" creationId="{96720117-AB77-0121-33F4-E1B6400BDA6E}"/>
          </ac:picMkLst>
        </pc:picChg>
      </pc:sldChg>
      <pc:sldChg chg="addSp modSp add mod">
        <pc:chgData name="聪 胡" userId="e9d95f40c6b3919d" providerId="LiveId" clId="{E3BD229F-D8E7-4187-AD15-E94065599B87}" dt="2022-06-07T15:44:02.992" v="2532" actId="14826"/>
        <pc:sldMkLst>
          <pc:docMk/>
          <pc:sldMk cId="3484589778" sldId="268"/>
        </pc:sldMkLst>
        <pc:spChg chg="mod">
          <ac:chgData name="聪 胡" userId="e9d95f40c6b3919d" providerId="LiveId" clId="{E3BD229F-D8E7-4187-AD15-E94065599B87}" dt="2022-06-07T14:37:55.246" v="1189" actId="2710"/>
          <ac:spMkLst>
            <pc:docMk/>
            <pc:sldMk cId="3484589778" sldId="268"/>
            <ac:spMk id="50" creationId="{81E0F21B-F4B5-1DC6-90E1-9F5B4B99BD9C}"/>
          </ac:spMkLst>
        </pc:spChg>
        <pc:picChg chg="mod">
          <ac:chgData name="聪 胡" userId="e9d95f40c6b3919d" providerId="LiveId" clId="{E3BD229F-D8E7-4187-AD15-E94065599B87}" dt="2022-06-07T15:44:02.992" v="2532" actId="14826"/>
          <ac:picMkLst>
            <pc:docMk/>
            <pc:sldMk cId="3484589778" sldId="268"/>
            <ac:picMk id="6" creationId="{6E37AA43-E1EC-2616-BE6A-7D3C2B98C2D8}"/>
          </ac:picMkLst>
        </pc:picChg>
        <pc:picChg chg="add mod">
          <ac:chgData name="聪 胡" userId="e9d95f40c6b3919d" providerId="LiveId" clId="{E3BD229F-D8E7-4187-AD15-E94065599B87}" dt="2022-06-07T14:00:22.974" v="1009"/>
          <ac:picMkLst>
            <pc:docMk/>
            <pc:sldMk cId="3484589778" sldId="268"/>
            <ac:picMk id="9" creationId="{1242DF29-4A2A-E913-0098-1EEDC5F6ACF9}"/>
          </ac:picMkLst>
        </pc:picChg>
      </pc:sldChg>
      <pc:sldChg chg="addSp delSp modSp mod">
        <pc:chgData name="聪 胡" userId="e9d95f40c6b3919d" providerId="LiveId" clId="{E3BD229F-D8E7-4187-AD15-E94065599B87}" dt="2022-06-07T14:37:58.626" v="1190" actId="2710"/>
        <pc:sldMkLst>
          <pc:docMk/>
          <pc:sldMk cId="4232455713" sldId="269"/>
        </pc:sldMkLst>
        <pc:spChg chg="mod">
          <ac:chgData name="聪 胡" userId="e9d95f40c6b3919d" providerId="LiveId" clId="{E3BD229F-D8E7-4187-AD15-E94065599B87}" dt="2022-06-07T14:00:37.867" v="1012" actId="20577"/>
          <ac:spMkLst>
            <pc:docMk/>
            <pc:sldMk cId="4232455713" sldId="269"/>
            <ac:spMk id="2" creationId="{F72BA9B1-56F6-F1B5-8B3F-7AB1A562F153}"/>
          </ac:spMkLst>
        </pc:spChg>
        <pc:spChg chg="add mod">
          <ac:chgData name="聪 胡" userId="e9d95f40c6b3919d" providerId="LiveId" clId="{E3BD229F-D8E7-4187-AD15-E94065599B87}" dt="2022-06-07T14:37:58.626" v="1190" actId="2710"/>
          <ac:spMkLst>
            <pc:docMk/>
            <pc:sldMk cId="4232455713" sldId="269"/>
            <ac:spMk id="4" creationId="{AF99FAAB-0A9B-AE4D-2A75-A23C0DECFD1D}"/>
          </ac:spMkLst>
        </pc:spChg>
        <pc:spChg chg="del">
          <ac:chgData name="聪 胡" userId="e9d95f40c6b3919d" providerId="LiveId" clId="{E3BD229F-D8E7-4187-AD15-E94065599B87}" dt="2022-06-07T13:05:50.696" v="491" actId="478"/>
          <ac:spMkLst>
            <pc:docMk/>
            <pc:sldMk cId="4232455713" sldId="269"/>
            <ac:spMk id="50" creationId="{81E0F21B-F4B5-1DC6-90E1-9F5B4B99BD9C}"/>
          </ac:spMkLst>
        </pc:spChg>
        <pc:picChg chg="del">
          <ac:chgData name="聪 胡" userId="e9d95f40c6b3919d" providerId="LiveId" clId="{E3BD229F-D8E7-4187-AD15-E94065599B87}" dt="2022-06-07T13:05:47.140" v="489" actId="478"/>
          <ac:picMkLst>
            <pc:docMk/>
            <pc:sldMk cId="4232455713" sldId="269"/>
            <ac:picMk id="6" creationId="{6E37AA43-E1EC-2616-BE6A-7D3C2B98C2D8}"/>
          </ac:picMkLst>
        </pc:picChg>
        <pc:picChg chg="add mod">
          <ac:chgData name="聪 胡" userId="e9d95f40c6b3919d" providerId="LiveId" clId="{E3BD229F-D8E7-4187-AD15-E94065599B87}" dt="2022-06-07T13:06:55.768" v="506" actId="1076"/>
          <ac:picMkLst>
            <pc:docMk/>
            <pc:sldMk cId="4232455713" sldId="269"/>
            <ac:picMk id="7" creationId="{3C88ABAF-6257-4A06-11C7-7558150CECE7}"/>
          </ac:picMkLst>
        </pc:picChg>
        <pc:picChg chg="del">
          <ac:chgData name="聪 胡" userId="e9d95f40c6b3919d" providerId="LiveId" clId="{E3BD229F-D8E7-4187-AD15-E94065599B87}" dt="2022-06-07T13:05:48.602" v="490" actId="478"/>
          <ac:picMkLst>
            <pc:docMk/>
            <pc:sldMk cId="4232455713" sldId="269"/>
            <ac:picMk id="8" creationId="{A1494898-4486-FB73-12B0-EA38875F1C0E}"/>
          </ac:picMkLst>
        </pc:picChg>
        <pc:picChg chg="add mod">
          <ac:chgData name="聪 胡" userId="e9d95f40c6b3919d" providerId="LiveId" clId="{E3BD229F-D8E7-4187-AD15-E94065599B87}" dt="2022-06-07T14:00:23.836" v="1010"/>
          <ac:picMkLst>
            <pc:docMk/>
            <pc:sldMk cId="4232455713" sldId="269"/>
            <ac:picMk id="13" creationId="{999CCC00-36DA-166D-3A6D-CFBA49605047}"/>
          </ac:picMkLst>
        </pc:picChg>
      </pc:sldChg>
      <pc:sldChg chg="addSp delSp modSp mod">
        <pc:chgData name="聪 胡" userId="e9d95f40c6b3919d" providerId="LiveId" clId="{E3BD229F-D8E7-4187-AD15-E94065599B87}" dt="2022-06-08T07:52:05.649" v="2782" actId="113"/>
        <pc:sldMkLst>
          <pc:docMk/>
          <pc:sldMk cId="3772291347" sldId="270"/>
        </pc:sldMkLst>
        <pc:spChg chg="mod">
          <ac:chgData name="聪 胡" userId="e9d95f40c6b3919d" providerId="LiveId" clId="{E3BD229F-D8E7-4187-AD15-E94065599B87}" dt="2022-06-08T07:47:23.989" v="2590" actId="20577"/>
          <ac:spMkLst>
            <pc:docMk/>
            <pc:sldMk cId="3772291347" sldId="270"/>
            <ac:spMk id="2" creationId="{F72BA9B1-56F6-F1B5-8B3F-7AB1A562F153}"/>
          </ac:spMkLst>
        </pc:spChg>
        <pc:spChg chg="add del mod">
          <ac:chgData name="聪 胡" userId="e9d95f40c6b3919d" providerId="LiveId" clId="{E3BD229F-D8E7-4187-AD15-E94065599B87}" dt="2022-06-08T07:47:22.573" v="2589" actId="478"/>
          <ac:spMkLst>
            <pc:docMk/>
            <pc:sldMk cId="3772291347" sldId="270"/>
            <ac:spMk id="4" creationId="{1DD9FC76-47CA-79BB-CC4D-59B193F1AD9A}"/>
          </ac:spMkLst>
        </pc:spChg>
        <pc:spChg chg="del">
          <ac:chgData name="聪 胡" userId="e9d95f40c6b3919d" providerId="LiveId" clId="{E3BD229F-D8E7-4187-AD15-E94065599B87}" dt="2022-06-07T13:09:43.536" v="563" actId="478"/>
          <ac:spMkLst>
            <pc:docMk/>
            <pc:sldMk cId="3772291347" sldId="270"/>
            <ac:spMk id="4" creationId="{AF99FAAB-0A9B-AE4D-2A75-A23C0DECFD1D}"/>
          </ac:spMkLst>
        </pc:spChg>
        <pc:spChg chg="add del mod">
          <ac:chgData name="聪 胡" userId="e9d95f40c6b3919d" providerId="LiveId" clId="{E3BD229F-D8E7-4187-AD15-E94065599B87}" dt="2022-06-08T07:47:20.149" v="2588" actId="478"/>
          <ac:spMkLst>
            <pc:docMk/>
            <pc:sldMk cId="3772291347" sldId="270"/>
            <ac:spMk id="5" creationId="{F7B58EA6-8AFF-20BB-04A7-A617D6F4CD5B}"/>
          </ac:spMkLst>
        </pc:spChg>
        <pc:spChg chg="add mod">
          <ac:chgData name="聪 胡" userId="e9d95f40c6b3919d" providerId="LiveId" clId="{E3BD229F-D8E7-4187-AD15-E94065599B87}" dt="2022-06-08T07:52:05.649" v="2782" actId="113"/>
          <ac:spMkLst>
            <pc:docMk/>
            <pc:sldMk cId="3772291347" sldId="270"/>
            <ac:spMk id="12" creationId="{213D5264-1A8A-318F-0446-DF3DB3D4B246}"/>
          </ac:spMkLst>
        </pc:spChg>
        <pc:picChg chg="del">
          <ac:chgData name="聪 胡" userId="e9d95f40c6b3919d" providerId="LiveId" clId="{E3BD229F-D8E7-4187-AD15-E94065599B87}" dt="2022-06-07T13:09:42.132" v="562" actId="478"/>
          <ac:picMkLst>
            <pc:docMk/>
            <pc:sldMk cId="3772291347" sldId="270"/>
            <ac:picMk id="7" creationId="{3C88ABAF-6257-4A06-11C7-7558150CECE7}"/>
          </ac:picMkLst>
        </pc:picChg>
        <pc:picChg chg="add del mod modCrop">
          <ac:chgData name="聪 胡" userId="e9d95f40c6b3919d" providerId="LiveId" clId="{E3BD229F-D8E7-4187-AD15-E94065599B87}" dt="2022-06-08T07:47:14.995" v="2581" actId="478"/>
          <ac:picMkLst>
            <pc:docMk/>
            <pc:sldMk cId="3772291347" sldId="270"/>
            <ac:picMk id="8" creationId="{493E235C-34DB-4EE0-0321-EA324FF764A0}"/>
          </ac:picMkLst>
        </pc:picChg>
        <pc:picChg chg="add del mod modCrop">
          <ac:chgData name="聪 胡" userId="e9d95f40c6b3919d" providerId="LiveId" clId="{E3BD229F-D8E7-4187-AD15-E94065599B87}" dt="2022-06-08T07:47:15.340" v="2582" actId="478"/>
          <ac:picMkLst>
            <pc:docMk/>
            <pc:sldMk cId="3772291347" sldId="270"/>
            <ac:picMk id="10" creationId="{75FDDF68-288D-EEEE-B304-6F610E25AC87}"/>
          </ac:picMkLst>
        </pc:picChg>
        <pc:picChg chg="add mod">
          <ac:chgData name="聪 胡" userId="e9d95f40c6b3919d" providerId="LiveId" clId="{E3BD229F-D8E7-4187-AD15-E94065599B87}" dt="2022-06-07T14:00:51.627" v="1013"/>
          <ac:picMkLst>
            <pc:docMk/>
            <pc:sldMk cId="3772291347" sldId="270"/>
            <ac:picMk id="14" creationId="{844D5A6D-DC84-7A18-A164-027FADAFCB6C}"/>
          </ac:picMkLst>
        </pc:picChg>
      </pc:sldChg>
      <pc:sldChg chg="addSp delSp modSp mod">
        <pc:chgData name="聪 胡" userId="e9d95f40c6b3919d" providerId="LiveId" clId="{E3BD229F-D8E7-4187-AD15-E94065599B87}" dt="2022-06-07T14:00:54.336" v="1015"/>
        <pc:sldMkLst>
          <pc:docMk/>
          <pc:sldMk cId="2903082008" sldId="271"/>
        </pc:sldMkLst>
        <pc:spChg chg="mod">
          <ac:chgData name="聪 胡" userId="e9d95f40c6b3919d" providerId="LiveId" clId="{E3BD229F-D8E7-4187-AD15-E94065599B87}" dt="2022-06-07T13:24:29.635" v="616" actId="26606"/>
          <ac:spMkLst>
            <pc:docMk/>
            <pc:sldMk cId="2903082008" sldId="271"/>
            <ac:spMk id="2" creationId="{F72BA9B1-56F6-F1B5-8B3F-7AB1A562F153}"/>
          </ac:spMkLst>
        </pc:spChg>
        <pc:spChg chg="add del">
          <ac:chgData name="聪 胡" userId="e9d95f40c6b3919d" providerId="LiveId" clId="{E3BD229F-D8E7-4187-AD15-E94065599B87}" dt="2022-06-07T13:24:29.635" v="616" actId="26606"/>
          <ac:spMkLst>
            <pc:docMk/>
            <pc:sldMk cId="2903082008" sldId="271"/>
            <ac:spMk id="47" creationId="{84136905-015B-4510-B514-027CBA846BD6}"/>
          </ac:spMkLst>
        </pc:spChg>
        <pc:spChg chg="add del">
          <ac:chgData name="聪 胡" userId="e9d95f40c6b3919d" providerId="LiveId" clId="{E3BD229F-D8E7-4187-AD15-E94065599B87}" dt="2022-06-07T13:24:29.635" v="616" actId="26606"/>
          <ac:spMkLst>
            <pc:docMk/>
            <pc:sldMk cId="2903082008" sldId="271"/>
            <ac:spMk id="48" creationId="{ACD0CF1E-4915-4854-AE1A-BE8E8ABDE396}"/>
          </ac:spMkLst>
        </pc:spChg>
        <pc:spChg chg="add del">
          <ac:chgData name="聪 胡" userId="e9d95f40c6b3919d" providerId="LiveId" clId="{E3BD229F-D8E7-4187-AD15-E94065599B87}" dt="2022-06-07T13:24:29.635" v="616" actId="26606"/>
          <ac:spMkLst>
            <pc:docMk/>
            <pc:sldMk cId="2903082008" sldId="271"/>
            <ac:spMk id="49" creationId="{C378B036-879B-4F45-A653-56FC275A70F6}"/>
          </ac:spMkLst>
        </pc:spChg>
        <pc:spChg chg="add del">
          <ac:chgData name="聪 胡" userId="e9d95f40c6b3919d" providerId="LiveId" clId="{E3BD229F-D8E7-4187-AD15-E94065599B87}" dt="2022-06-07T13:24:29.635" v="616" actId="26606"/>
          <ac:spMkLst>
            <pc:docMk/>
            <pc:sldMk cId="2903082008" sldId="271"/>
            <ac:spMk id="53" creationId="{D14190E0-6EF7-7041-05A9-D12285EEAE88}"/>
          </ac:spMkLst>
        </pc:spChg>
        <pc:spChg chg="add del">
          <ac:chgData name="聪 胡" userId="e9d95f40c6b3919d" providerId="LiveId" clId="{E3BD229F-D8E7-4187-AD15-E94065599B87}" dt="2022-06-07T13:24:22.054" v="614" actId="26606"/>
          <ac:spMkLst>
            <pc:docMk/>
            <pc:sldMk cId="2903082008" sldId="271"/>
            <ac:spMk id="54" creationId="{49306479-8C4D-4E4A-A330-DFC80A8A01BE}"/>
          </ac:spMkLst>
        </pc:spChg>
        <pc:spChg chg="add del">
          <ac:chgData name="聪 胡" userId="e9d95f40c6b3919d" providerId="LiveId" clId="{E3BD229F-D8E7-4187-AD15-E94065599B87}" dt="2022-06-07T13:24:22.054" v="614" actId="26606"/>
          <ac:spMkLst>
            <pc:docMk/>
            <pc:sldMk cId="2903082008" sldId="271"/>
            <ac:spMk id="56" creationId="{4843B56B-DD63-40AB-85E1-E18901E137B6}"/>
          </ac:spMkLst>
        </pc:spChg>
        <pc:spChg chg="add del">
          <ac:chgData name="聪 胡" userId="e9d95f40c6b3919d" providerId="LiveId" clId="{E3BD229F-D8E7-4187-AD15-E94065599B87}" dt="2022-06-07T13:24:22.054" v="614" actId="26606"/>
          <ac:spMkLst>
            <pc:docMk/>
            <pc:sldMk cId="2903082008" sldId="271"/>
            <ac:spMk id="58" creationId="{419344E4-CB02-427C-9FF0-E06375167953}"/>
          </ac:spMkLst>
        </pc:spChg>
        <pc:spChg chg="add del">
          <ac:chgData name="聪 胡" userId="e9d95f40c6b3919d" providerId="LiveId" clId="{E3BD229F-D8E7-4187-AD15-E94065599B87}" dt="2022-06-07T13:24:22.054" v="614" actId="26606"/>
          <ac:spMkLst>
            <pc:docMk/>
            <pc:sldMk cId="2903082008" sldId="271"/>
            <ac:spMk id="60" creationId="{220E33D0-A190-4F8A-9DB6-C531C95CA02D}"/>
          </ac:spMkLst>
        </pc:spChg>
        <pc:spChg chg="add del">
          <ac:chgData name="聪 胡" userId="e9d95f40c6b3919d" providerId="LiveId" clId="{E3BD229F-D8E7-4187-AD15-E94065599B87}" dt="2022-06-07T13:24:29.635" v="616" actId="26606"/>
          <ac:spMkLst>
            <pc:docMk/>
            <pc:sldMk cId="2903082008" sldId="271"/>
            <ac:spMk id="62" creationId="{84136905-015B-4510-B514-027CBA846BD6}"/>
          </ac:spMkLst>
        </pc:spChg>
        <pc:spChg chg="add del">
          <ac:chgData name="聪 胡" userId="e9d95f40c6b3919d" providerId="LiveId" clId="{E3BD229F-D8E7-4187-AD15-E94065599B87}" dt="2022-06-07T13:24:29.635" v="616" actId="26606"/>
          <ac:spMkLst>
            <pc:docMk/>
            <pc:sldMk cId="2903082008" sldId="271"/>
            <ac:spMk id="63" creationId="{80BB777E-3FE8-438B-AACF-8305018D70AE}"/>
          </ac:spMkLst>
        </pc:spChg>
        <pc:spChg chg="add del">
          <ac:chgData name="聪 胡" userId="e9d95f40c6b3919d" providerId="LiveId" clId="{E3BD229F-D8E7-4187-AD15-E94065599B87}" dt="2022-06-07T13:24:29.635" v="616" actId="26606"/>
          <ac:spMkLst>
            <pc:docMk/>
            <pc:sldMk cId="2903082008" sldId="271"/>
            <ac:spMk id="64" creationId="{09C85416-F832-4998-AD95-A5A13D399043}"/>
          </ac:spMkLst>
        </pc:spChg>
        <pc:picChg chg="mod ord modCrop">
          <ac:chgData name="聪 胡" userId="e9d95f40c6b3919d" providerId="LiveId" clId="{E3BD229F-D8E7-4187-AD15-E94065599B87}" dt="2022-06-07T13:24:43.690" v="621" actId="1076"/>
          <ac:picMkLst>
            <pc:docMk/>
            <pc:sldMk cId="2903082008" sldId="271"/>
            <ac:picMk id="4" creationId="{692F3090-7C7D-15FB-93A4-8073C65A9982}"/>
          </ac:picMkLst>
        </pc:picChg>
        <pc:picChg chg="add mod">
          <ac:chgData name="聪 胡" userId="e9d95f40c6b3919d" providerId="LiveId" clId="{E3BD229F-D8E7-4187-AD15-E94065599B87}" dt="2022-06-07T13:24:45.856" v="622" actId="1076"/>
          <ac:picMkLst>
            <pc:docMk/>
            <pc:sldMk cId="2903082008" sldId="271"/>
            <ac:picMk id="5" creationId="{333CF100-9E1A-C701-C0B5-1468E3472F3C}"/>
          </ac:picMkLst>
        </pc:picChg>
        <pc:picChg chg="add mod">
          <ac:chgData name="聪 胡" userId="e9d95f40c6b3919d" providerId="LiveId" clId="{E3BD229F-D8E7-4187-AD15-E94065599B87}" dt="2022-06-07T14:00:54.336" v="1015"/>
          <ac:picMkLst>
            <pc:docMk/>
            <pc:sldMk cId="2903082008" sldId="271"/>
            <ac:picMk id="17" creationId="{CE482C47-92C0-9819-DC40-81FFBA181C07}"/>
          </ac:picMkLst>
        </pc:picChg>
      </pc:sldChg>
      <pc:sldChg chg="addSp modSp mod">
        <pc:chgData name="聪 胡" userId="e9d95f40c6b3919d" providerId="LiveId" clId="{E3BD229F-D8E7-4187-AD15-E94065599B87}" dt="2022-06-07T14:00:55.494" v="1016"/>
        <pc:sldMkLst>
          <pc:docMk/>
          <pc:sldMk cId="3551680115" sldId="272"/>
        </pc:sldMkLst>
        <pc:picChg chg="mod">
          <ac:chgData name="聪 胡" userId="e9d95f40c6b3919d" providerId="LiveId" clId="{E3BD229F-D8E7-4187-AD15-E94065599B87}" dt="2022-06-07T13:24:58.665" v="628" actId="1076"/>
          <ac:picMkLst>
            <pc:docMk/>
            <pc:sldMk cId="3551680115" sldId="272"/>
            <ac:picMk id="4" creationId="{692F3090-7C7D-15FB-93A4-8073C65A9982}"/>
          </ac:picMkLst>
        </pc:picChg>
        <pc:picChg chg="add mod">
          <ac:chgData name="聪 胡" userId="e9d95f40c6b3919d" providerId="LiveId" clId="{E3BD229F-D8E7-4187-AD15-E94065599B87}" dt="2022-06-07T14:00:55.494" v="1016"/>
          <ac:picMkLst>
            <pc:docMk/>
            <pc:sldMk cId="3551680115" sldId="272"/>
            <ac:picMk id="7" creationId="{3F3ACEE1-483A-B2A3-C48B-3ABA7E5E6276}"/>
          </ac:picMkLst>
        </pc:picChg>
      </pc:sldChg>
      <pc:sldChg chg="addSp modSp mod">
        <pc:chgData name="聪 胡" userId="e9d95f40c6b3919d" providerId="LiveId" clId="{E3BD229F-D8E7-4187-AD15-E94065599B87}" dt="2022-06-07T15:35:37.868" v="2340"/>
        <pc:sldMkLst>
          <pc:docMk/>
          <pc:sldMk cId="2156937250" sldId="273"/>
        </pc:sldMkLst>
        <pc:spChg chg="mod">
          <ac:chgData name="聪 胡" userId="e9d95f40c6b3919d" providerId="LiveId" clId="{E3BD229F-D8E7-4187-AD15-E94065599B87}" dt="2022-06-07T14:23:25.181" v="1064"/>
          <ac:spMkLst>
            <pc:docMk/>
            <pc:sldMk cId="2156937250" sldId="273"/>
            <ac:spMk id="2" creationId="{F72BA9B1-56F6-F1B5-8B3F-7AB1A562F153}"/>
          </ac:spMkLst>
        </pc:spChg>
        <pc:spChg chg="mod">
          <ac:chgData name="聪 胡" userId="e9d95f40c6b3919d" providerId="LiveId" clId="{E3BD229F-D8E7-4187-AD15-E94065599B87}" dt="2022-06-07T15:35:37.868" v="2340"/>
          <ac:spMkLst>
            <pc:docMk/>
            <pc:sldMk cId="2156937250" sldId="273"/>
            <ac:spMk id="50" creationId="{81E0F21B-F4B5-1DC6-90E1-9F5B4B99BD9C}"/>
          </ac:spMkLst>
        </pc:spChg>
        <pc:picChg chg="add mod modCrop">
          <ac:chgData name="聪 胡" userId="e9d95f40c6b3919d" providerId="LiveId" clId="{E3BD229F-D8E7-4187-AD15-E94065599B87}" dt="2022-06-07T15:28:44.477" v="1881" actId="1076"/>
          <ac:picMkLst>
            <pc:docMk/>
            <pc:sldMk cId="2156937250" sldId="273"/>
            <ac:picMk id="4" creationId="{90A45BD6-F8DF-367A-490C-C9B6B69E208E}"/>
          </ac:picMkLst>
        </pc:picChg>
      </pc:sldChg>
      <pc:sldChg chg="addSp modSp mod modNotesTx">
        <pc:chgData name="聪 胡" userId="e9d95f40c6b3919d" providerId="LiveId" clId="{E3BD229F-D8E7-4187-AD15-E94065599B87}" dt="2022-06-08T14:07:19.484" v="3161"/>
        <pc:sldMkLst>
          <pc:docMk/>
          <pc:sldMk cId="3946930048" sldId="274"/>
        </pc:sldMkLst>
        <pc:spChg chg="mod">
          <ac:chgData name="聪 胡" userId="e9d95f40c6b3919d" providerId="LiveId" clId="{E3BD229F-D8E7-4187-AD15-E94065599B87}" dt="2022-06-07T14:47:15.243" v="1383" actId="20577"/>
          <ac:spMkLst>
            <pc:docMk/>
            <pc:sldMk cId="3946930048" sldId="274"/>
            <ac:spMk id="2" creationId="{F72BA9B1-56F6-F1B5-8B3F-7AB1A562F153}"/>
          </ac:spMkLst>
        </pc:spChg>
        <pc:spChg chg="mod">
          <ac:chgData name="聪 胡" userId="e9d95f40c6b3919d" providerId="LiveId" clId="{E3BD229F-D8E7-4187-AD15-E94065599B87}" dt="2022-06-08T14:07:19.484" v="3161"/>
          <ac:spMkLst>
            <pc:docMk/>
            <pc:sldMk cId="3946930048" sldId="274"/>
            <ac:spMk id="50" creationId="{81E0F21B-F4B5-1DC6-90E1-9F5B4B99BD9C}"/>
          </ac:spMkLst>
        </pc:spChg>
        <pc:picChg chg="add mod">
          <ac:chgData name="聪 胡" userId="e9d95f40c6b3919d" providerId="LiveId" clId="{E3BD229F-D8E7-4187-AD15-E94065599B87}" dt="2022-06-08T07:56:13.539" v="2845" actId="1076"/>
          <ac:picMkLst>
            <pc:docMk/>
            <pc:sldMk cId="3946930048" sldId="274"/>
            <ac:picMk id="4" creationId="{0E9F6F5C-045E-D60C-1E28-B8D48D6FF476}"/>
          </ac:picMkLst>
        </pc:picChg>
      </pc:sldChg>
      <pc:sldChg chg="del">
        <pc:chgData name="聪 胡" userId="e9d95f40c6b3919d" providerId="LiveId" clId="{E3BD229F-D8E7-4187-AD15-E94065599B87}" dt="2022-06-07T14:47:54.509" v="1408" actId="47"/>
        <pc:sldMkLst>
          <pc:docMk/>
          <pc:sldMk cId="212834810" sldId="275"/>
        </pc:sldMkLst>
      </pc:sldChg>
      <pc:sldChg chg="modSp mod ord">
        <pc:chgData name="聪 胡" userId="e9d95f40c6b3919d" providerId="LiveId" clId="{E3BD229F-D8E7-4187-AD15-E94065599B87}" dt="2022-06-07T15:39:48.031" v="2478" actId="20577"/>
        <pc:sldMkLst>
          <pc:docMk/>
          <pc:sldMk cId="2869585568" sldId="276"/>
        </pc:sldMkLst>
        <pc:spChg chg="mod">
          <ac:chgData name="聪 胡" userId="e9d95f40c6b3919d" providerId="LiveId" clId="{E3BD229F-D8E7-4187-AD15-E94065599B87}" dt="2022-06-07T15:39:48.031" v="2478" actId="20577"/>
          <ac:spMkLst>
            <pc:docMk/>
            <pc:sldMk cId="2869585568" sldId="276"/>
            <ac:spMk id="50" creationId="{81E0F21B-F4B5-1DC6-90E1-9F5B4B99BD9C}"/>
          </ac:spMkLst>
        </pc:spChg>
      </pc:sldChg>
      <pc:sldChg chg="addSp modSp mod">
        <pc:chgData name="聪 胡" userId="e9d95f40c6b3919d" providerId="LiveId" clId="{E3BD229F-D8E7-4187-AD15-E94065599B87}" dt="2022-06-07T15:14:43.685" v="1672" actId="20577"/>
        <pc:sldMkLst>
          <pc:docMk/>
          <pc:sldMk cId="923096334" sldId="277"/>
        </pc:sldMkLst>
        <pc:spChg chg="mod">
          <ac:chgData name="聪 胡" userId="e9d95f40c6b3919d" providerId="LiveId" clId="{E3BD229F-D8E7-4187-AD15-E94065599B87}" dt="2022-06-07T15:14:43.685" v="1672" actId="20577"/>
          <ac:spMkLst>
            <pc:docMk/>
            <pc:sldMk cId="923096334" sldId="277"/>
            <ac:spMk id="50" creationId="{81E0F21B-F4B5-1DC6-90E1-9F5B4B99BD9C}"/>
          </ac:spMkLst>
        </pc:spChg>
        <pc:picChg chg="add mod">
          <ac:chgData name="聪 胡" userId="e9d95f40c6b3919d" providerId="LiveId" clId="{E3BD229F-D8E7-4187-AD15-E94065599B87}" dt="2022-06-07T15:11:45.579" v="1638" actId="1076"/>
          <ac:picMkLst>
            <pc:docMk/>
            <pc:sldMk cId="923096334" sldId="277"/>
            <ac:picMk id="4" creationId="{66710642-5AA3-83DB-D37E-352507F7550D}"/>
          </ac:picMkLst>
        </pc:picChg>
      </pc:sldChg>
      <pc:sldChg chg="delSp add del setBg delDesignElem">
        <pc:chgData name="聪 胡" userId="e9d95f40c6b3919d" providerId="LiveId" clId="{E3BD229F-D8E7-4187-AD15-E94065599B87}" dt="2022-06-07T15:11:06.102" v="1622" actId="2696"/>
        <pc:sldMkLst>
          <pc:docMk/>
          <pc:sldMk cId="1298664070" sldId="277"/>
        </pc:sldMkLst>
        <pc:spChg chg="del">
          <ac:chgData name="聪 胡" userId="e9d95f40c6b3919d" providerId="LiveId" clId="{E3BD229F-D8E7-4187-AD15-E94065599B87}" dt="2022-06-07T15:11:04.627" v="1621"/>
          <ac:spMkLst>
            <pc:docMk/>
            <pc:sldMk cId="1298664070" sldId="277"/>
            <ac:spMk id="47" creationId="{84136905-015B-4510-B514-027CBA846BD6}"/>
          </ac:spMkLst>
        </pc:spChg>
        <pc:spChg chg="del">
          <ac:chgData name="聪 胡" userId="e9d95f40c6b3919d" providerId="LiveId" clId="{E3BD229F-D8E7-4187-AD15-E94065599B87}" dt="2022-06-07T15:11:04.627" v="1621"/>
          <ac:spMkLst>
            <pc:docMk/>
            <pc:sldMk cId="1298664070" sldId="277"/>
            <ac:spMk id="48" creationId="{ACD0CF1E-4915-4854-AE1A-BE8E8ABDE396}"/>
          </ac:spMkLst>
        </pc:spChg>
        <pc:spChg chg="del">
          <ac:chgData name="聪 胡" userId="e9d95f40c6b3919d" providerId="LiveId" clId="{E3BD229F-D8E7-4187-AD15-E94065599B87}" dt="2022-06-07T15:11:04.627" v="1621"/>
          <ac:spMkLst>
            <pc:docMk/>
            <pc:sldMk cId="1298664070" sldId="277"/>
            <ac:spMk id="49" creationId="{C378B036-879B-4F45-A653-56FC275A70F6}"/>
          </ac:spMkLst>
        </pc:spChg>
      </pc:sldChg>
      <pc:sldChg chg="del">
        <pc:chgData name="聪 胡" userId="e9d95f40c6b3919d" providerId="LiveId" clId="{E3BD229F-D8E7-4187-AD15-E94065599B87}" dt="2022-06-07T15:11:10.327" v="1623"/>
        <pc:sldMkLst>
          <pc:docMk/>
          <pc:sldMk cId="4218490313" sldId="277"/>
        </pc:sldMkLst>
      </pc:sldChg>
      <pc:sldChg chg="delSp modSp mod">
        <pc:chgData name="聪 胡" userId="e9d95f40c6b3919d" providerId="LiveId" clId="{E3BD229F-D8E7-4187-AD15-E94065599B87}" dt="2022-06-07T15:35:49.058" v="2368" actId="20577"/>
        <pc:sldMkLst>
          <pc:docMk/>
          <pc:sldMk cId="3953791856" sldId="278"/>
        </pc:sldMkLst>
        <pc:spChg chg="mod">
          <ac:chgData name="聪 胡" userId="e9d95f40c6b3919d" providerId="LiveId" clId="{E3BD229F-D8E7-4187-AD15-E94065599B87}" dt="2022-06-07T15:35:49.058" v="2368" actId="20577"/>
          <ac:spMkLst>
            <pc:docMk/>
            <pc:sldMk cId="3953791856" sldId="278"/>
            <ac:spMk id="50" creationId="{81E0F21B-F4B5-1DC6-90E1-9F5B4B99BD9C}"/>
          </ac:spMkLst>
        </pc:spChg>
        <pc:picChg chg="del">
          <ac:chgData name="聪 胡" userId="e9d95f40c6b3919d" providerId="LiveId" clId="{E3BD229F-D8E7-4187-AD15-E94065599B87}" dt="2022-06-07T15:15:10.740" v="1673" actId="478"/>
          <ac:picMkLst>
            <pc:docMk/>
            <pc:sldMk cId="3953791856" sldId="278"/>
            <ac:picMk id="4" creationId="{66710642-5AA3-83DB-D37E-352507F7550D}"/>
          </ac:picMkLst>
        </pc:picChg>
      </pc:sldChg>
      <pc:sldChg chg="addSp delSp modSp mod modNotesTx">
        <pc:chgData name="聪 胡" userId="e9d95f40c6b3919d" providerId="LiveId" clId="{E3BD229F-D8E7-4187-AD15-E94065599B87}" dt="2022-06-07T15:35:28.163" v="2319"/>
        <pc:sldMkLst>
          <pc:docMk/>
          <pc:sldMk cId="1161759953" sldId="279"/>
        </pc:sldMkLst>
        <pc:spChg chg="mod">
          <ac:chgData name="聪 胡" userId="e9d95f40c6b3919d" providerId="LiveId" clId="{E3BD229F-D8E7-4187-AD15-E94065599B87}" dt="2022-06-07T15:35:28.163" v="2319"/>
          <ac:spMkLst>
            <pc:docMk/>
            <pc:sldMk cId="1161759953" sldId="279"/>
            <ac:spMk id="50" creationId="{81E0F21B-F4B5-1DC6-90E1-9F5B4B99BD9C}"/>
          </ac:spMkLst>
        </pc:spChg>
        <pc:picChg chg="del">
          <ac:chgData name="聪 胡" userId="e9d95f40c6b3919d" providerId="LiveId" clId="{E3BD229F-D8E7-4187-AD15-E94065599B87}" dt="2022-06-07T15:31:08.148" v="2061" actId="478"/>
          <ac:picMkLst>
            <pc:docMk/>
            <pc:sldMk cId="1161759953" sldId="279"/>
            <ac:picMk id="4" creationId="{90A45BD6-F8DF-367A-490C-C9B6B69E208E}"/>
          </ac:picMkLst>
        </pc:picChg>
        <pc:picChg chg="add mod">
          <ac:chgData name="聪 胡" userId="e9d95f40c6b3919d" providerId="LiveId" clId="{E3BD229F-D8E7-4187-AD15-E94065599B87}" dt="2022-06-07T15:33:22.691" v="2127" actId="1076"/>
          <ac:picMkLst>
            <pc:docMk/>
            <pc:sldMk cId="1161759953" sldId="279"/>
            <ac:picMk id="5" creationId="{C80DB45B-DF14-7AAF-3606-EF09EECE796C}"/>
          </ac:picMkLst>
        </pc:picChg>
      </pc:sldChg>
      <pc:sldChg chg="addSp delSp add del setBg delDesignElem">
        <pc:chgData name="聪 胡" userId="e9d95f40c6b3919d" providerId="LiveId" clId="{E3BD229F-D8E7-4187-AD15-E94065599B87}" dt="2022-06-07T15:30:51.668" v="2047"/>
        <pc:sldMkLst>
          <pc:docMk/>
          <pc:sldMk cId="1980024651" sldId="279"/>
        </pc:sldMkLst>
        <pc:spChg chg="add del">
          <ac:chgData name="聪 胡" userId="e9d95f40c6b3919d" providerId="LiveId" clId="{E3BD229F-D8E7-4187-AD15-E94065599B87}" dt="2022-06-07T15:30:51.668" v="2047"/>
          <ac:spMkLst>
            <pc:docMk/>
            <pc:sldMk cId="1980024651" sldId="279"/>
            <ac:spMk id="47" creationId="{84136905-015B-4510-B514-027CBA846BD6}"/>
          </ac:spMkLst>
        </pc:spChg>
        <pc:spChg chg="add del">
          <ac:chgData name="聪 胡" userId="e9d95f40c6b3919d" providerId="LiveId" clId="{E3BD229F-D8E7-4187-AD15-E94065599B87}" dt="2022-06-07T15:30:51.668" v="2047"/>
          <ac:spMkLst>
            <pc:docMk/>
            <pc:sldMk cId="1980024651" sldId="279"/>
            <ac:spMk id="48" creationId="{ACD0CF1E-4915-4854-AE1A-BE8E8ABDE396}"/>
          </ac:spMkLst>
        </pc:spChg>
        <pc:spChg chg="add del">
          <ac:chgData name="聪 胡" userId="e9d95f40c6b3919d" providerId="LiveId" clId="{E3BD229F-D8E7-4187-AD15-E94065599B87}" dt="2022-06-07T15:30:51.668" v="2047"/>
          <ac:spMkLst>
            <pc:docMk/>
            <pc:sldMk cId="1980024651" sldId="279"/>
            <ac:spMk id="49" creationId="{C378B036-879B-4F45-A653-56FC275A70F6}"/>
          </ac:spMkLst>
        </pc:spChg>
      </pc:sldChg>
      <pc:sldChg chg="del">
        <pc:chgData name="聪 胡" userId="e9d95f40c6b3919d" providerId="LiveId" clId="{E3BD229F-D8E7-4187-AD15-E94065599B87}" dt="2022-06-07T15:33:35.781" v="2128"/>
        <pc:sldMkLst>
          <pc:docMk/>
          <pc:sldMk cId="493098873" sldId="280"/>
        </pc:sldMkLst>
      </pc:sldChg>
      <pc:sldChg chg="addSp delSp modSp mod">
        <pc:chgData name="聪 胡" userId="e9d95f40c6b3919d" providerId="LiveId" clId="{E3BD229F-D8E7-4187-AD15-E94065599B87}" dt="2022-06-08T07:36:28.973" v="2564"/>
        <pc:sldMkLst>
          <pc:docMk/>
          <pc:sldMk cId="2678319384" sldId="280"/>
        </pc:sldMkLst>
        <pc:spChg chg="mod">
          <ac:chgData name="聪 胡" userId="e9d95f40c6b3919d" providerId="LiveId" clId="{E3BD229F-D8E7-4187-AD15-E94065599B87}" dt="2022-06-08T07:36:28.973" v="2564"/>
          <ac:spMkLst>
            <pc:docMk/>
            <pc:sldMk cId="2678319384" sldId="280"/>
            <ac:spMk id="50" creationId="{81E0F21B-F4B5-1DC6-90E1-9F5B4B99BD9C}"/>
          </ac:spMkLst>
        </pc:spChg>
        <pc:picChg chg="add mod">
          <ac:chgData name="聪 胡" userId="e9d95f40c6b3919d" providerId="LiveId" clId="{E3BD229F-D8E7-4187-AD15-E94065599B87}" dt="2022-06-07T15:34:22.353" v="2185" actId="1076"/>
          <ac:picMkLst>
            <pc:docMk/>
            <pc:sldMk cId="2678319384" sldId="280"/>
            <ac:picMk id="4" creationId="{3DF9D37C-8399-52E4-1DA9-80086F53A99A}"/>
          </ac:picMkLst>
        </pc:picChg>
        <pc:picChg chg="del mod">
          <ac:chgData name="聪 胡" userId="e9d95f40c6b3919d" providerId="LiveId" clId="{E3BD229F-D8E7-4187-AD15-E94065599B87}" dt="2022-06-07T15:33:39.050" v="2130" actId="478"/>
          <ac:picMkLst>
            <pc:docMk/>
            <pc:sldMk cId="2678319384" sldId="280"/>
            <ac:picMk id="5" creationId="{C80DB45B-DF14-7AAF-3606-EF09EECE796C}"/>
          </ac:picMkLst>
        </pc:picChg>
      </pc:sldChg>
      <pc:sldChg chg="delSp modSp mod">
        <pc:chgData name="聪 胡" userId="e9d95f40c6b3919d" providerId="LiveId" clId="{E3BD229F-D8E7-4187-AD15-E94065599B87}" dt="2022-06-07T15:37:41.543" v="2457"/>
        <pc:sldMkLst>
          <pc:docMk/>
          <pc:sldMk cId="219233331" sldId="281"/>
        </pc:sldMkLst>
        <pc:spChg chg="mod">
          <ac:chgData name="聪 胡" userId="e9d95f40c6b3919d" providerId="LiveId" clId="{E3BD229F-D8E7-4187-AD15-E94065599B87}" dt="2022-06-07T15:37:41.543" v="2457"/>
          <ac:spMkLst>
            <pc:docMk/>
            <pc:sldMk cId="219233331" sldId="281"/>
            <ac:spMk id="50" creationId="{81E0F21B-F4B5-1DC6-90E1-9F5B4B99BD9C}"/>
          </ac:spMkLst>
        </pc:spChg>
        <pc:picChg chg="del">
          <ac:chgData name="聪 胡" userId="e9d95f40c6b3919d" providerId="LiveId" clId="{E3BD229F-D8E7-4187-AD15-E94065599B87}" dt="2022-06-07T15:36:17.738" v="2372" actId="478"/>
          <ac:picMkLst>
            <pc:docMk/>
            <pc:sldMk cId="219233331" sldId="281"/>
            <ac:picMk id="5" creationId="{C80DB45B-DF14-7AAF-3606-EF09EECE796C}"/>
          </ac:picMkLst>
        </pc:picChg>
      </pc:sldChg>
      <pc:sldChg chg="modSp mod">
        <pc:chgData name="聪 胡" userId="e9d95f40c6b3919d" providerId="LiveId" clId="{E3BD229F-D8E7-4187-AD15-E94065599B87}" dt="2022-06-07T15:40:10.610" v="2491"/>
        <pc:sldMkLst>
          <pc:docMk/>
          <pc:sldMk cId="1104983819" sldId="282"/>
        </pc:sldMkLst>
        <pc:spChg chg="mod">
          <ac:chgData name="聪 胡" userId="e9d95f40c6b3919d" providerId="LiveId" clId="{E3BD229F-D8E7-4187-AD15-E94065599B87}" dt="2022-06-07T15:40:10.610" v="2491"/>
          <ac:spMkLst>
            <pc:docMk/>
            <pc:sldMk cId="1104983819" sldId="282"/>
            <ac:spMk id="50" creationId="{81E0F21B-F4B5-1DC6-90E1-9F5B4B99BD9C}"/>
          </ac:spMkLst>
        </pc:spChg>
      </pc:sldChg>
      <pc:sldChg chg="modSp add del mod ord">
        <pc:chgData name="聪 胡" userId="e9d95f40c6b3919d" providerId="LiveId" clId="{E3BD229F-D8E7-4187-AD15-E94065599B87}" dt="2022-06-08T08:18:02.743" v="3060" actId="47"/>
        <pc:sldMkLst>
          <pc:docMk/>
          <pc:sldMk cId="1640496250" sldId="283"/>
        </pc:sldMkLst>
        <pc:spChg chg="mod">
          <ac:chgData name="聪 胡" userId="e9d95f40c6b3919d" providerId="LiveId" clId="{E3BD229F-D8E7-4187-AD15-E94065599B87}" dt="2022-06-08T07:35:53.075" v="2551"/>
          <ac:spMkLst>
            <pc:docMk/>
            <pc:sldMk cId="1640496250" sldId="283"/>
            <ac:spMk id="2" creationId="{F72BA9B1-56F6-F1B5-8B3F-7AB1A562F153}"/>
          </ac:spMkLst>
        </pc:spChg>
        <pc:spChg chg="mod">
          <ac:chgData name="聪 胡" userId="e9d95f40c6b3919d" providerId="LiveId" clId="{E3BD229F-D8E7-4187-AD15-E94065599B87}" dt="2022-06-08T08:02:38.143" v="3038" actId="20577"/>
          <ac:spMkLst>
            <pc:docMk/>
            <pc:sldMk cId="1640496250" sldId="283"/>
            <ac:spMk id="50" creationId="{81E0F21B-F4B5-1DC6-90E1-9F5B4B99BD9C}"/>
          </ac:spMkLst>
        </pc:spChg>
      </pc:sldChg>
      <pc:sldChg chg="new del">
        <pc:chgData name="聪 胡" userId="e9d95f40c6b3919d" providerId="LiveId" clId="{E3BD229F-D8E7-4187-AD15-E94065599B87}" dt="2022-06-08T07:54:24.600" v="2785" actId="680"/>
        <pc:sldMkLst>
          <pc:docMk/>
          <pc:sldMk cId="1834177342" sldId="284"/>
        </pc:sldMkLst>
      </pc:sldChg>
      <pc:sldChg chg="addSp delSp modSp mod">
        <pc:chgData name="聪 胡" userId="e9d95f40c6b3919d" providerId="LiveId" clId="{E3BD229F-D8E7-4187-AD15-E94065599B87}" dt="2022-06-08T08:01:18.116" v="2968" actId="14100"/>
        <pc:sldMkLst>
          <pc:docMk/>
          <pc:sldMk cId="3039455202" sldId="284"/>
        </pc:sldMkLst>
        <pc:spChg chg="mod">
          <ac:chgData name="聪 胡" userId="e9d95f40c6b3919d" providerId="LiveId" clId="{E3BD229F-D8E7-4187-AD15-E94065599B87}" dt="2022-06-08T08:01:15.276" v="2967" actId="404"/>
          <ac:spMkLst>
            <pc:docMk/>
            <pc:sldMk cId="3039455202" sldId="284"/>
            <ac:spMk id="50" creationId="{81E0F21B-F4B5-1DC6-90E1-9F5B4B99BD9C}"/>
          </ac:spMkLst>
        </pc:spChg>
        <pc:picChg chg="del">
          <ac:chgData name="聪 胡" userId="e9d95f40c6b3919d" providerId="LiveId" clId="{E3BD229F-D8E7-4187-AD15-E94065599B87}" dt="2022-06-08T07:54:50.916" v="2792" actId="478"/>
          <ac:picMkLst>
            <pc:docMk/>
            <pc:sldMk cId="3039455202" sldId="284"/>
            <ac:picMk id="4" creationId="{0E9F6F5C-045E-D60C-1E28-B8D48D6FF476}"/>
          </ac:picMkLst>
        </pc:picChg>
        <pc:picChg chg="add mod">
          <ac:chgData name="聪 胡" userId="e9d95f40c6b3919d" providerId="LiveId" clId="{E3BD229F-D8E7-4187-AD15-E94065599B87}" dt="2022-06-08T08:01:18.116" v="2968" actId="14100"/>
          <ac:picMkLst>
            <pc:docMk/>
            <pc:sldMk cId="3039455202" sldId="284"/>
            <ac:picMk id="5" creationId="{FEB3ADAD-93C3-6C19-85F8-E82A84283480}"/>
          </ac:picMkLst>
        </pc:picChg>
      </pc:sldChg>
      <pc:sldChg chg="delSp add del setBg delDesignElem">
        <pc:chgData name="聪 胡" userId="e9d95f40c6b3919d" providerId="LiveId" clId="{E3BD229F-D8E7-4187-AD15-E94065599B87}" dt="2022-06-08T08:16:58.578" v="3046" actId="47"/>
        <pc:sldMkLst>
          <pc:docMk/>
          <pc:sldMk cId="3759134632" sldId="285"/>
        </pc:sldMkLst>
        <pc:spChg chg="del">
          <ac:chgData name="聪 胡" userId="e9d95f40c6b3919d" providerId="LiveId" clId="{E3BD229F-D8E7-4187-AD15-E94065599B87}" dt="2022-06-08T08:16:41.698" v="3044"/>
          <ac:spMkLst>
            <pc:docMk/>
            <pc:sldMk cId="3759134632" sldId="285"/>
            <ac:spMk id="28" creationId="{84136905-015B-4510-B514-027CBA846BD6}"/>
          </ac:spMkLst>
        </pc:spChg>
        <pc:spChg chg="del">
          <ac:chgData name="聪 胡" userId="e9d95f40c6b3919d" providerId="LiveId" clId="{E3BD229F-D8E7-4187-AD15-E94065599B87}" dt="2022-06-08T08:16:41.698" v="3044"/>
          <ac:spMkLst>
            <pc:docMk/>
            <pc:sldMk cId="3759134632" sldId="285"/>
            <ac:spMk id="29" creationId="{ACD0CF1E-4915-4854-AE1A-BE8E8ABDE396}"/>
          </ac:spMkLst>
        </pc:spChg>
        <pc:spChg chg="del">
          <ac:chgData name="聪 胡" userId="e9d95f40c6b3919d" providerId="LiveId" clId="{E3BD229F-D8E7-4187-AD15-E94065599B87}" dt="2022-06-08T08:16:41.698" v="3044"/>
          <ac:spMkLst>
            <pc:docMk/>
            <pc:sldMk cId="3759134632" sldId="285"/>
            <ac:spMk id="30" creationId="{C378B036-879B-4F45-A653-56FC275A70F6}"/>
          </ac:spMkLst>
        </pc:spChg>
      </pc:sldChg>
      <pc:sldChg chg="addSp delSp modSp new mod setBg">
        <pc:chgData name="聪 胡" userId="e9d95f40c6b3919d" providerId="LiveId" clId="{E3BD229F-D8E7-4187-AD15-E94065599B87}" dt="2022-06-08T08:17:13.039" v="3054" actId="403"/>
        <pc:sldMkLst>
          <pc:docMk/>
          <pc:sldMk cId="228442008" sldId="286"/>
        </pc:sldMkLst>
        <pc:spChg chg="mod">
          <ac:chgData name="聪 胡" userId="e9d95f40c6b3919d" providerId="LiveId" clId="{E3BD229F-D8E7-4187-AD15-E94065599B87}" dt="2022-06-08T08:17:13.039" v="3054" actId="403"/>
          <ac:spMkLst>
            <pc:docMk/>
            <pc:sldMk cId="228442008" sldId="286"/>
            <ac:spMk id="2" creationId="{7DF05B80-6867-884A-95C6-5FD7724B7001}"/>
          </ac:spMkLst>
        </pc:spChg>
        <pc:spChg chg="del">
          <ac:chgData name="聪 胡" userId="e9d95f40c6b3919d" providerId="LiveId" clId="{E3BD229F-D8E7-4187-AD15-E94065599B87}" dt="2022-06-08T08:17:03.368" v="3047" actId="26606"/>
          <ac:spMkLst>
            <pc:docMk/>
            <pc:sldMk cId="228442008" sldId="286"/>
            <ac:spMk id="3" creationId="{85BB6621-C694-6882-9A1B-177661321124}"/>
          </ac:spMkLst>
        </pc:spChg>
        <pc:spChg chg="add">
          <ac:chgData name="聪 胡" userId="e9d95f40c6b3919d" providerId="LiveId" clId="{E3BD229F-D8E7-4187-AD15-E94065599B87}" dt="2022-06-08T08:17:03.368" v="3047" actId="26606"/>
          <ac:spMkLst>
            <pc:docMk/>
            <pc:sldMk cId="228442008" sldId="286"/>
            <ac:spMk id="8" creationId="{49306479-8C4D-4E4A-A330-DFC80A8A01BE}"/>
          </ac:spMkLst>
        </pc:spChg>
        <pc:spChg chg="add">
          <ac:chgData name="聪 胡" userId="e9d95f40c6b3919d" providerId="LiveId" clId="{E3BD229F-D8E7-4187-AD15-E94065599B87}" dt="2022-06-08T08:17:03.368" v="3047" actId="26606"/>
          <ac:spMkLst>
            <pc:docMk/>
            <pc:sldMk cId="228442008" sldId="286"/>
            <ac:spMk id="10" creationId="{9B45BA4C-9B54-4496-821F-9E0985CA984D}"/>
          </ac:spMkLst>
        </pc:spChg>
        <pc:spChg chg="add">
          <ac:chgData name="聪 胡" userId="e9d95f40c6b3919d" providerId="LiveId" clId="{E3BD229F-D8E7-4187-AD15-E94065599B87}" dt="2022-06-08T08:17:03.368" v="3047" actId="26606"/>
          <ac:spMkLst>
            <pc:docMk/>
            <pc:sldMk cId="228442008" sldId="286"/>
            <ac:spMk id="12" creationId="{85E1BB9D-FAFF-4C3E-9E44-13F8FBABCD62}"/>
          </ac:spMkLst>
        </pc:spChg>
        <pc:spChg chg="add">
          <ac:chgData name="聪 胡" userId="e9d95f40c6b3919d" providerId="LiveId" clId="{E3BD229F-D8E7-4187-AD15-E94065599B87}" dt="2022-06-08T08:17:03.368" v="3047" actId="26606"/>
          <ac:spMkLst>
            <pc:docMk/>
            <pc:sldMk cId="228442008" sldId="286"/>
            <ac:spMk id="14" creationId="{47C897C6-901F-410E-B2AC-162ED94B010E}"/>
          </ac:spMkLst>
        </pc:spChg>
      </pc:sldChg>
      <pc:sldChg chg="delSp modSp add mod setBg delDesignElem">
        <pc:chgData name="聪 胡" userId="e9d95f40c6b3919d" providerId="LiveId" clId="{E3BD229F-D8E7-4187-AD15-E94065599B87}" dt="2022-06-08T08:17:58.900" v="3059"/>
        <pc:sldMkLst>
          <pc:docMk/>
          <pc:sldMk cId="3433489968" sldId="287"/>
        </pc:sldMkLst>
        <pc:spChg chg="mod">
          <ac:chgData name="聪 胡" userId="e9d95f40c6b3919d" providerId="LiveId" clId="{E3BD229F-D8E7-4187-AD15-E94065599B87}" dt="2022-06-08T08:17:58.900" v="3059"/>
          <ac:spMkLst>
            <pc:docMk/>
            <pc:sldMk cId="3433489968" sldId="287"/>
            <ac:spMk id="2" creationId="{7DF05B80-6867-884A-95C6-5FD7724B7001}"/>
          </ac:spMkLst>
        </pc:spChg>
        <pc:spChg chg="del">
          <ac:chgData name="聪 胡" userId="e9d95f40c6b3919d" providerId="LiveId" clId="{E3BD229F-D8E7-4187-AD15-E94065599B87}" dt="2022-06-08T08:17:53.364" v="3056"/>
          <ac:spMkLst>
            <pc:docMk/>
            <pc:sldMk cId="3433489968" sldId="287"/>
            <ac:spMk id="8" creationId="{49306479-8C4D-4E4A-A330-DFC80A8A01BE}"/>
          </ac:spMkLst>
        </pc:spChg>
        <pc:spChg chg="del">
          <ac:chgData name="聪 胡" userId="e9d95f40c6b3919d" providerId="LiveId" clId="{E3BD229F-D8E7-4187-AD15-E94065599B87}" dt="2022-06-08T08:17:53.364" v="3056"/>
          <ac:spMkLst>
            <pc:docMk/>
            <pc:sldMk cId="3433489968" sldId="287"/>
            <ac:spMk id="10" creationId="{9B45BA4C-9B54-4496-821F-9E0985CA984D}"/>
          </ac:spMkLst>
        </pc:spChg>
        <pc:spChg chg="del">
          <ac:chgData name="聪 胡" userId="e9d95f40c6b3919d" providerId="LiveId" clId="{E3BD229F-D8E7-4187-AD15-E94065599B87}" dt="2022-06-08T08:17:53.364" v="3056"/>
          <ac:spMkLst>
            <pc:docMk/>
            <pc:sldMk cId="3433489968" sldId="287"/>
            <ac:spMk id="12" creationId="{85E1BB9D-FAFF-4C3E-9E44-13F8FBABCD62}"/>
          </ac:spMkLst>
        </pc:spChg>
        <pc:spChg chg="del">
          <ac:chgData name="聪 胡" userId="e9d95f40c6b3919d" providerId="LiveId" clId="{E3BD229F-D8E7-4187-AD15-E94065599B87}" dt="2022-06-08T08:17:53.364" v="3056"/>
          <ac:spMkLst>
            <pc:docMk/>
            <pc:sldMk cId="3433489968" sldId="287"/>
            <ac:spMk id="14" creationId="{47C897C6-901F-410E-B2AC-162ED94B010E}"/>
          </ac:spMkLst>
        </pc:spChg>
      </pc:sldChg>
      <pc:sldChg chg="addSp delSp modSp add mod">
        <pc:chgData name="聪 胡" userId="e9d95f40c6b3919d" providerId="LiveId" clId="{E3BD229F-D8E7-4187-AD15-E94065599B87}" dt="2022-06-08T08:19:44.025" v="3126" actId="1076"/>
        <pc:sldMkLst>
          <pc:docMk/>
          <pc:sldMk cId="540006447" sldId="288"/>
        </pc:sldMkLst>
        <pc:spChg chg="mod">
          <ac:chgData name="聪 胡" userId="e9d95f40c6b3919d" providerId="LiveId" clId="{E3BD229F-D8E7-4187-AD15-E94065599B87}" dt="2022-06-08T08:18:46.892" v="3080" actId="14100"/>
          <ac:spMkLst>
            <pc:docMk/>
            <pc:sldMk cId="540006447" sldId="288"/>
            <ac:spMk id="2" creationId="{7DF05B80-6867-884A-95C6-5FD7724B7001}"/>
          </ac:spMkLst>
        </pc:spChg>
        <pc:spChg chg="add del mod">
          <ac:chgData name="聪 胡" userId="e9d95f40c6b3919d" providerId="LiveId" clId="{E3BD229F-D8E7-4187-AD15-E94065599B87}" dt="2022-06-08T08:18:53.472" v="3083"/>
          <ac:spMkLst>
            <pc:docMk/>
            <pc:sldMk cId="540006447" sldId="288"/>
            <ac:spMk id="3" creationId="{93F71633-2872-02DD-9BE9-502C2113853F}"/>
          </ac:spMkLst>
        </pc:spChg>
        <pc:spChg chg="add mod">
          <ac:chgData name="聪 胡" userId="e9d95f40c6b3919d" providerId="LiveId" clId="{E3BD229F-D8E7-4187-AD15-E94065599B87}" dt="2022-06-08T08:19:44.025" v="3126" actId="1076"/>
          <ac:spMkLst>
            <pc:docMk/>
            <pc:sldMk cId="540006447" sldId="288"/>
            <ac:spMk id="4" creationId="{F6BB3360-5F52-0DAA-EA40-29388E177D7D}"/>
          </ac:spMkLst>
        </pc:spChg>
      </pc:sldChg>
      <pc:sldChg chg="modSp add mod">
        <pc:chgData name="聪 胡" userId="e9d95f40c6b3919d" providerId="LiveId" clId="{E3BD229F-D8E7-4187-AD15-E94065599B87}" dt="2022-06-08T08:20:04.609" v="3130"/>
        <pc:sldMkLst>
          <pc:docMk/>
          <pc:sldMk cId="3710189853" sldId="289"/>
        </pc:sldMkLst>
        <pc:spChg chg="mod">
          <ac:chgData name="聪 胡" userId="e9d95f40c6b3919d" providerId="LiveId" clId="{E3BD229F-D8E7-4187-AD15-E94065599B87}" dt="2022-06-08T08:20:04.609" v="3130"/>
          <ac:spMkLst>
            <pc:docMk/>
            <pc:sldMk cId="3710189853" sldId="289"/>
            <ac:spMk id="2" creationId="{7DF05B80-6867-884A-95C6-5FD7724B7001}"/>
          </ac:spMkLst>
        </pc:spChg>
      </pc:sldChg>
      <pc:sldChg chg="modSp add mod">
        <pc:chgData name="聪 胡" userId="e9d95f40c6b3919d" providerId="LiveId" clId="{E3BD229F-D8E7-4187-AD15-E94065599B87}" dt="2022-06-08T08:20:13.745" v="3138"/>
        <pc:sldMkLst>
          <pc:docMk/>
          <pc:sldMk cId="560773136" sldId="290"/>
        </pc:sldMkLst>
        <pc:spChg chg="mod">
          <ac:chgData name="聪 胡" userId="e9d95f40c6b3919d" providerId="LiveId" clId="{E3BD229F-D8E7-4187-AD15-E94065599B87}" dt="2022-06-08T08:20:13.745" v="3138"/>
          <ac:spMkLst>
            <pc:docMk/>
            <pc:sldMk cId="560773136" sldId="290"/>
            <ac:spMk id="2" creationId="{7DF05B80-6867-884A-95C6-5FD7724B7001}"/>
          </ac:spMkLst>
        </pc:spChg>
      </pc:sldChg>
      <pc:sldMasterChg chg="add del addSldLayout delSldLayout">
        <pc:chgData name="聪 胡" userId="e9d95f40c6b3919d" providerId="LiveId" clId="{E3BD229F-D8E7-4187-AD15-E94065599B87}" dt="2022-05-23T10:49:06.204" v="10" actId="26606"/>
        <pc:sldMasterMkLst>
          <pc:docMk/>
          <pc:sldMasterMk cId="2662975444" sldId="2147483648"/>
        </pc:sldMasterMkLst>
        <pc:sldLayoutChg chg="add del">
          <pc:chgData name="聪 胡" userId="e9d95f40c6b3919d" providerId="LiveId" clId="{E3BD229F-D8E7-4187-AD15-E94065599B87}" dt="2022-05-23T10:49:06.204" v="10" actId="26606"/>
          <pc:sldLayoutMkLst>
            <pc:docMk/>
            <pc:sldMasterMk cId="2662975444" sldId="2147483648"/>
            <pc:sldLayoutMk cId="4102255888" sldId="2147483649"/>
          </pc:sldLayoutMkLst>
        </pc:sldLayoutChg>
        <pc:sldLayoutChg chg="add del">
          <pc:chgData name="聪 胡" userId="e9d95f40c6b3919d" providerId="LiveId" clId="{E3BD229F-D8E7-4187-AD15-E94065599B87}" dt="2022-05-23T10:49:06.204" v="10" actId="26606"/>
          <pc:sldLayoutMkLst>
            <pc:docMk/>
            <pc:sldMasterMk cId="2662975444" sldId="2147483648"/>
            <pc:sldLayoutMk cId="3608662423" sldId="2147483650"/>
          </pc:sldLayoutMkLst>
        </pc:sldLayoutChg>
        <pc:sldLayoutChg chg="add del">
          <pc:chgData name="聪 胡" userId="e9d95f40c6b3919d" providerId="LiveId" clId="{E3BD229F-D8E7-4187-AD15-E94065599B87}" dt="2022-05-23T10:49:06.204" v="10" actId="26606"/>
          <pc:sldLayoutMkLst>
            <pc:docMk/>
            <pc:sldMasterMk cId="2662975444" sldId="2147483648"/>
            <pc:sldLayoutMk cId="3186522369" sldId="2147483651"/>
          </pc:sldLayoutMkLst>
        </pc:sldLayoutChg>
        <pc:sldLayoutChg chg="add del">
          <pc:chgData name="聪 胡" userId="e9d95f40c6b3919d" providerId="LiveId" clId="{E3BD229F-D8E7-4187-AD15-E94065599B87}" dt="2022-05-23T10:49:06.204" v="10" actId="26606"/>
          <pc:sldLayoutMkLst>
            <pc:docMk/>
            <pc:sldMasterMk cId="2662975444" sldId="2147483648"/>
            <pc:sldLayoutMk cId="3371769031" sldId="2147483652"/>
          </pc:sldLayoutMkLst>
        </pc:sldLayoutChg>
        <pc:sldLayoutChg chg="add del">
          <pc:chgData name="聪 胡" userId="e9d95f40c6b3919d" providerId="LiveId" clId="{E3BD229F-D8E7-4187-AD15-E94065599B87}" dt="2022-05-23T10:49:06.204" v="10" actId="26606"/>
          <pc:sldLayoutMkLst>
            <pc:docMk/>
            <pc:sldMasterMk cId="2662975444" sldId="2147483648"/>
            <pc:sldLayoutMk cId="364478057" sldId="2147483653"/>
          </pc:sldLayoutMkLst>
        </pc:sldLayoutChg>
        <pc:sldLayoutChg chg="add del">
          <pc:chgData name="聪 胡" userId="e9d95f40c6b3919d" providerId="LiveId" clId="{E3BD229F-D8E7-4187-AD15-E94065599B87}" dt="2022-05-23T10:49:06.204" v="10" actId="26606"/>
          <pc:sldLayoutMkLst>
            <pc:docMk/>
            <pc:sldMasterMk cId="2662975444" sldId="2147483648"/>
            <pc:sldLayoutMk cId="1487281398" sldId="2147483654"/>
          </pc:sldLayoutMkLst>
        </pc:sldLayoutChg>
        <pc:sldLayoutChg chg="add del">
          <pc:chgData name="聪 胡" userId="e9d95f40c6b3919d" providerId="LiveId" clId="{E3BD229F-D8E7-4187-AD15-E94065599B87}" dt="2022-05-23T10:49:06.204" v="10" actId="26606"/>
          <pc:sldLayoutMkLst>
            <pc:docMk/>
            <pc:sldMasterMk cId="2662975444" sldId="2147483648"/>
            <pc:sldLayoutMk cId="3831732125" sldId="2147483655"/>
          </pc:sldLayoutMkLst>
        </pc:sldLayoutChg>
        <pc:sldLayoutChg chg="add del">
          <pc:chgData name="聪 胡" userId="e9d95f40c6b3919d" providerId="LiveId" clId="{E3BD229F-D8E7-4187-AD15-E94065599B87}" dt="2022-05-23T10:49:06.204" v="10" actId="26606"/>
          <pc:sldLayoutMkLst>
            <pc:docMk/>
            <pc:sldMasterMk cId="2662975444" sldId="2147483648"/>
            <pc:sldLayoutMk cId="3754250222" sldId="2147483656"/>
          </pc:sldLayoutMkLst>
        </pc:sldLayoutChg>
        <pc:sldLayoutChg chg="add del">
          <pc:chgData name="聪 胡" userId="e9d95f40c6b3919d" providerId="LiveId" clId="{E3BD229F-D8E7-4187-AD15-E94065599B87}" dt="2022-05-23T10:49:06.204" v="10" actId="26606"/>
          <pc:sldLayoutMkLst>
            <pc:docMk/>
            <pc:sldMasterMk cId="2662975444" sldId="2147483648"/>
            <pc:sldLayoutMk cId="1336748876" sldId="2147483657"/>
          </pc:sldLayoutMkLst>
        </pc:sldLayoutChg>
        <pc:sldLayoutChg chg="add del">
          <pc:chgData name="聪 胡" userId="e9d95f40c6b3919d" providerId="LiveId" clId="{E3BD229F-D8E7-4187-AD15-E94065599B87}" dt="2022-05-23T10:49:06.204" v="10" actId="26606"/>
          <pc:sldLayoutMkLst>
            <pc:docMk/>
            <pc:sldMasterMk cId="2662975444" sldId="2147483648"/>
            <pc:sldLayoutMk cId="2960290102" sldId="2147483658"/>
          </pc:sldLayoutMkLst>
        </pc:sldLayoutChg>
        <pc:sldLayoutChg chg="add del">
          <pc:chgData name="聪 胡" userId="e9d95f40c6b3919d" providerId="LiveId" clId="{E3BD229F-D8E7-4187-AD15-E94065599B87}" dt="2022-05-23T10:49:06.204" v="10" actId="26606"/>
          <pc:sldLayoutMkLst>
            <pc:docMk/>
            <pc:sldMasterMk cId="2662975444" sldId="2147483648"/>
            <pc:sldLayoutMk cId="3264346963" sldId="2147483659"/>
          </pc:sldLayoutMkLst>
        </pc:sldLayoutChg>
      </pc:sldMasterChg>
      <pc:sldMasterChg chg="add addSldLayout">
        <pc:chgData name="聪 胡" userId="e9d95f40c6b3919d" providerId="LiveId" clId="{E3BD229F-D8E7-4187-AD15-E94065599B87}" dt="2022-05-23T10:49:06.204" v="10" actId="26606"/>
        <pc:sldMasterMkLst>
          <pc:docMk/>
          <pc:sldMasterMk cId="1002468898" sldId="2147483699"/>
        </pc:sldMasterMkLst>
        <pc:sldLayoutChg chg="add">
          <pc:chgData name="聪 胡" userId="e9d95f40c6b3919d" providerId="LiveId" clId="{E3BD229F-D8E7-4187-AD15-E94065599B87}" dt="2022-05-23T10:49:06.204" v="10" actId="26606"/>
          <pc:sldLayoutMkLst>
            <pc:docMk/>
            <pc:sldMasterMk cId="1002468898" sldId="2147483699"/>
            <pc:sldLayoutMk cId="2704169079" sldId="2147483688"/>
          </pc:sldLayoutMkLst>
        </pc:sldLayoutChg>
        <pc:sldLayoutChg chg="add">
          <pc:chgData name="聪 胡" userId="e9d95f40c6b3919d" providerId="LiveId" clId="{E3BD229F-D8E7-4187-AD15-E94065599B87}" dt="2022-05-23T10:49:06.204" v="10" actId="26606"/>
          <pc:sldLayoutMkLst>
            <pc:docMk/>
            <pc:sldMasterMk cId="1002468898" sldId="2147483699"/>
            <pc:sldLayoutMk cId="3164370157" sldId="2147483689"/>
          </pc:sldLayoutMkLst>
        </pc:sldLayoutChg>
        <pc:sldLayoutChg chg="add">
          <pc:chgData name="聪 胡" userId="e9d95f40c6b3919d" providerId="LiveId" clId="{E3BD229F-D8E7-4187-AD15-E94065599B87}" dt="2022-05-23T10:49:06.204" v="10" actId="26606"/>
          <pc:sldLayoutMkLst>
            <pc:docMk/>
            <pc:sldMasterMk cId="1002468898" sldId="2147483699"/>
            <pc:sldLayoutMk cId="1778567225" sldId="2147483690"/>
          </pc:sldLayoutMkLst>
        </pc:sldLayoutChg>
        <pc:sldLayoutChg chg="add">
          <pc:chgData name="聪 胡" userId="e9d95f40c6b3919d" providerId="LiveId" clId="{E3BD229F-D8E7-4187-AD15-E94065599B87}" dt="2022-05-23T10:49:06.204" v="10" actId="26606"/>
          <pc:sldLayoutMkLst>
            <pc:docMk/>
            <pc:sldMasterMk cId="1002468898" sldId="2147483699"/>
            <pc:sldLayoutMk cId="2741798515" sldId="2147483691"/>
          </pc:sldLayoutMkLst>
        </pc:sldLayoutChg>
        <pc:sldLayoutChg chg="add">
          <pc:chgData name="聪 胡" userId="e9d95f40c6b3919d" providerId="LiveId" clId="{E3BD229F-D8E7-4187-AD15-E94065599B87}" dt="2022-05-23T10:49:06.204" v="10" actId="26606"/>
          <pc:sldLayoutMkLst>
            <pc:docMk/>
            <pc:sldMasterMk cId="1002468898" sldId="2147483699"/>
            <pc:sldLayoutMk cId="2674180439" sldId="2147483692"/>
          </pc:sldLayoutMkLst>
        </pc:sldLayoutChg>
        <pc:sldLayoutChg chg="add">
          <pc:chgData name="聪 胡" userId="e9d95f40c6b3919d" providerId="LiveId" clId="{E3BD229F-D8E7-4187-AD15-E94065599B87}" dt="2022-05-23T10:49:06.204" v="10" actId="26606"/>
          <pc:sldLayoutMkLst>
            <pc:docMk/>
            <pc:sldMasterMk cId="1002468898" sldId="2147483699"/>
            <pc:sldLayoutMk cId="2023033515" sldId="2147483693"/>
          </pc:sldLayoutMkLst>
        </pc:sldLayoutChg>
        <pc:sldLayoutChg chg="add">
          <pc:chgData name="聪 胡" userId="e9d95f40c6b3919d" providerId="LiveId" clId="{E3BD229F-D8E7-4187-AD15-E94065599B87}" dt="2022-05-23T10:49:06.204" v="10" actId="26606"/>
          <pc:sldLayoutMkLst>
            <pc:docMk/>
            <pc:sldMasterMk cId="1002468898" sldId="2147483699"/>
            <pc:sldLayoutMk cId="812164553" sldId="2147483694"/>
          </pc:sldLayoutMkLst>
        </pc:sldLayoutChg>
        <pc:sldLayoutChg chg="add">
          <pc:chgData name="聪 胡" userId="e9d95f40c6b3919d" providerId="LiveId" clId="{E3BD229F-D8E7-4187-AD15-E94065599B87}" dt="2022-05-23T10:49:06.204" v="10" actId="26606"/>
          <pc:sldLayoutMkLst>
            <pc:docMk/>
            <pc:sldMasterMk cId="1002468898" sldId="2147483699"/>
            <pc:sldLayoutMk cId="2583372046" sldId="2147483695"/>
          </pc:sldLayoutMkLst>
        </pc:sldLayoutChg>
        <pc:sldLayoutChg chg="add">
          <pc:chgData name="聪 胡" userId="e9d95f40c6b3919d" providerId="LiveId" clId="{E3BD229F-D8E7-4187-AD15-E94065599B87}" dt="2022-05-23T10:49:06.204" v="10" actId="26606"/>
          <pc:sldLayoutMkLst>
            <pc:docMk/>
            <pc:sldMasterMk cId="1002468898" sldId="2147483699"/>
            <pc:sldLayoutMk cId="4088139599" sldId="2147483696"/>
          </pc:sldLayoutMkLst>
        </pc:sldLayoutChg>
        <pc:sldLayoutChg chg="add">
          <pc:chgData name="聪 胡" userId="e9d95f40c6b3919d" providerId="LiveId" clId="{E3BD229F-D8E7-4187-AD15-E94065599B87}" dt="2022-05-23T10:49:06.204" v="10" actId="26606"/>
          <pc:sldLayoutMkLst>
            <pc:docMk/>
            <pc:sldMasterMk cId="1002468898" sldId="2147483699"/>
            <pc:sldLayoutMk cId="1663047948" sldId="2147483697"/>
          </pc:sldLayoutMkLst>
        </pc:sldLayoutChg>
        <pc:sldLayoutChg chg="add">
          <pc:chgData name="聪 胡" userId="e9d95f40c6b3919d" providerId="LiveId" clId="{E3BD229F-D8E7-4187-AD15-E94065599B87}" dt="2022-05-23T10:49:06.204" v="10" actId="26606"/>
          <pc:sldLayoutMkLst>
            <pc:docMk/>
            <pc:sldMasterMk cId="1002468898" sldId="2147483699"/>
            <pc:sldLayoutMk cId="2428274377" sldId="2147483698"/>
          </pc:sldLayoutMkLst>
        </pc:sldLayoutChg>
      </pc:sldMasterChg>
      <pc:sldMasterChg chg="add del addSldLayout delSldLayout">
        <pc:chgData name="聪 胡" userId="e9d95f40c6b3919d" providerId="LiveId" clId="{E3BD229F-D8E7-4187-AD15-E94065599B87}" dt="2022-05-23T10:49:06.170" v="9" actId="26606"/>
        <pc:sldMasterMkLst>
          <pc:docMk/>
          <pc:sldMasterMk cId="1955954865" sldId="2147483712"/>
        </pc:sldMasterMkLst>
        <pc:sldLayoutChg chg="add del">
          <pc:chgData name="聪 胡" userId="e9d95f40c6b3919d" providerId="LiveId" clId="{E3BD229F-D8E7-4187-AD15-E94065599B87}" dt="2022-05-23T10:49:06.170" v="9" actId="26606"/>
          <pc:sldLayoutMkLst>
            <pc:docMk/>
            <pc:sldMasterMk cId="1955954865" sldId="2147483712"/>
            <pc:sldLayoutMk cId="3487790958" sldId="2147483701"/>
          </pc:sldLayoutMkLst>
        </pc:sldLayoutChg>
        <pc:sldLayoutChg chg="add del">
          <pc:chgData name="聪 胡" userId="e9d95f40c6b3919d" providerId="LiveId" clId="{E3BD229F-D8E7-4187-AD15-E94065599B87}" dt="2022-05-23T10:49:06.170" v="9" actId="26606"/>
          <pc:sldLayoutMkLst>
            <pc:docMk/>
            <pc:sldMasterMk cId="1955954865" sldId="2147483712"/>
            <pc:sldLayoutMk cId="1427082472" sldId="2147483702"/>
          </pc:sldLayoutMkLst>
        </pc:sldLayoutChg>
        <pc:sldLayoutChg chg="add del">
          <pc:chgData name="聪 胡" userId="e9d95f40c6b3919d" providerId="LiveId" clId="{E3BD229F-D8E7-4187-AD15-E94065599B87}" dt="2022-05-23T10:49:06.170" v="9" actId="26606"/>
          <pc:sldLayoutMkLst>
            <pc:docMk/>
            <pc:sldMasterMk cId="1955954865" sldId="2147483712"/>
            <pc:sldLayoutMk cId="452057194" sldId="2147483703"/>
          </pc:sldLayoutMkLst>
        </pc:sldLayoutChg>
        <pc:sldLayoutChg chg="add del">
          <pc:chgData name="聪 胡" userId="e9d95f40c6b3919d" providerId="LiveId" clId="{E3BD229F-D8E7-4187-AD15-E94065599B87}" dt="2022-05-23T10:49:06.170" v="9" actId="26606"/>
          <pc:sldLayoutMkLst>
            <pc:docMk/>
            <pc:sldMasterMk cId="1955954865" sldId="2147483712"/>
            <pc:sldLayoutMk cId="2980041557" sldId="2147483704"/>
          </pc:sldLayoutMkLst>
        </pc:sldLayoutChg>
        <pc:sldLayoutChg chg="add del">
          <pc:chgData name="聪 胡" userId="e9d95f40c6b3919d" providerId="LiveId" clId="{E3BD229F-D8E7-4187-AD15-E94065599B87}" dt="2022-05-23T10:49:06.170" v="9" actId="26606"/>
          <pc:sldLayoutMkLst>
            <pc:docMk/>
            <pc:sldMasterMk cId="1955954865" sldId="2147483712"/>
            <pc:sldLayoutMk cId="3589767965" sldId="2147483705"/>
          </pc:sldLayoutMkLst>
        </pc:sldLayoutChg>
        <pc:sldLayoutChg chg="add del">
          <pc:chgData name="聪 胡" userId="e9d95f40c6b3919d" providerId="LiveId" clId="{E3BD229F-D8E7-4187-AD15-E94065599B87}" dt="2022-05-23T10:49:06.170" v="9" actId="26606"/>
          <pc:sldLayoutMkLst>
            <pc:docMk/>
            <pc:sldMasterMk cId="1955954865" sldId="2147483712"/>
            <pc:sldLayoutMk cId="3868016519" sldId="2147483706"/>
          </pc:sldLayoutMkLst>
        </pc:sldLayoutChg>
        <pc:sldLayoutChg chg="add del">
          <pc:chgData name="聪 胡" userId="e9d95f40c6b3919d" providerId="LiveId" clId="{E3BD229F-D8E7-4187-AD15-E94065599B87}" dt="2022-05-23T10:49:06.170" v="9" actId="26606"/>
          <pc:sldLayoutMkLst>
            <pc:docMk/>
            <pc:sldMasterMk cId="1955954865" sldId="2147483712"/>
            <pc:sldLayoutMk cId="936161368" sldId="2147483707"/>
          </pc:sldLayoutMkLst>
        </pc:sldLayoutChg>
        <pc:sldLayoutChg chg="add del">
          <pc:chgData name="聪 胡" userId="e9d95f40c6b3919d" providerId="LiveId" clId="{E3BD229F-D8E7-4187-AD15-E94065599B87}" dt="2022-05-23T10:49:06.170" v="9" actId="26606"/>
          <pc:sldLayoutMkLst>
            <pc:docMk/>
            <pc:sldMasterMk cId="1955954865" sldId="2147483712"/>
            <pc:sldLayoutMk cId="1069599425" sldId="2147483708"/>
          </pc:sldLayoutMkLst>
        </pc:sldLayoutChg>
        <pc:sldLayoutChg chg="add del">
          <pc:chgData name="聪 胡" userId="e9d95f40c6b3919d" providerId="LiveId" clId="{E3BD229F-D8E7-4187-AD15-E94065599B87}" dt="2022-05-23T10:49:06.170" v="9" actId="26606"/>
          <pc:sldLayoutMkLst>
            <pc:docMk/>
            <pc:sldMasterMk cId="1955954865" sldId="2147483712"/>
            <pc:sldLayoutMk cId="3094267376" sldId="2147483709"/>
          </pc:sldLayoutMkLst>
        </pc:sldLayoutChg>
        <pc:sldLayoutChg chg="add del">
          <pc:chgData name="聪 胡" userId="e9d95f40c6b3919d" providerId="LiveId" clId="{E3BD229F-D8E7-4187-AD15-E94065599B87}" dt="2022-05-23T10:49:06.170" v="9" actId="26606"/>
          <pc:sldLayoutMkLst>
            <pc:docMk/>
            <pc:sldMasterMk cId="1955954865" sldId="2147483712"/>
            <pc:sldLayoutMk cId="1161377207" sldId="2147483710"/>
          </pc:sldLayoutMkLst>
        </pc:sldLayoutChg>
        <pc:sldLayoutChg chg="add del">
          <pc:chgData name="聪 胡" userId="e9d95f40c6b3919d" providerId="LiveId" clId="{E3BD229F-D8E7-4187-AD15-E94065599B87}" dt="2022-05-23T10:49:06.170" v="9" actId="26606"/>
          <pc:sldLayoutMkLst>
            <pc:docMk/>
            <pc:sldMasterMk cId="1955954865" sldId="2147483712"/>
            <pc:sldLayoutMk cId="15946474" sldId="2147483711"/>
          </pc:sldLayoutMkLst>
        </pc:sldLayoutChg>
      </pc:sldMasterChg>
      <pc:sldMasterChg chg="add del addSldLayout delSldLayout">
        <pc:chgData name="聪 胡" userId="e9d95f40c6b3919d" providerId="LiveId" clId="{E3BD229F-D8E7-4187-AD15-E94065599B87}" dt="2022-05-23T10:49:04.701" v="7" actId="26606"/>
        <pc:sldMasterMkLst>
          <pc:docMk/>
          <pc:sldMasterMk cId="1844624031" sldId="2147483725"/>
        </pc:sldMasterMkLst>
        <pc:sldLayoutChg chg="add del">
          <pc:chgData name="聪 胡" userId="e9d95f40c6b3919d" providerId="LiveId" clId="{E3BD229F-D8E7-4187-AD15-E94065599B87}" dt="2022-05-23T10:49:04.701" v="7" actId="26606"/>
          <pc:sldLayoutMkLst>
            <pc:docMk/>
            <pc:sldMasterMk cId="1844624031" sldId="2147483725"/>
            <pc:sldLayoutMk cId="707963166" sldId="2147483714"/>
          </pc:sldLayoutMkLst>
        </pc:sldLayoutChg>
        <pc:sldLayoutChg chg="add del">
          <pc:chgData name="聪 胡" userId="e9d95f40c6b3919d" providerId="LiveId" clId="{E3BD229F-D8E7-4187-AD15-E94065599B87}" dt="2022-05-23T10:49:04.701" v="7" actId="26606"/>
          <pc:sldLayoutMkLst>
            <pc:docMk/>
            <pc:sldMasterMk cId="1844624031" sldId="2147483725"/>
            <pc:sldLayoutMk cId="2074677591" sldId="2147483715"/>
          </pc:sldLayoutMkLst>
        </pc:sldLayoutChg>
        <pc:sldLayoutChg chg="add del">
          <pc:chgData name="聪 胡" userId="e9d95f40c6b3919d" providerId="LiveId" clId="{E3BD229F-D8E7-4187-AD15-E94065599B87}" dt="2022-05-23T10:49:04.701" v="7" actId="26606"/>
          <pc:sldLayoutMkLst>
            <pc:docMk/>
            <pc:sldMasterMk cId="1844624031" sldId="2147483725"/>
            <pc:sldLayoutMk cId="1293848233" sldId="2147483716"/>
          </pc:sldLayoutMkLst>
        </pc:sldLayoutChg>
        <pc:sldLayoutChg chg="add del">
          <pc:chgData name="聪 胡" userId="e9d95f40c6b3919d" providerId="LiveId" clId="{E3BD229F-D8E7-4187-AD15-E94065599B87}" dt="2022-05-23T10:49:04.701" v="7" actId="26606"/>
          <pc:sldLayoutMkLst>
            <pc:docMk/>
            <pc:sldMasterMk cId="1844624031" sldId="2147483725"/>
            <pc:sldLayoutMk cId="1901369318" sldId="2147483717"/>
          </pc:sldLayoutMkLst>
        </pc:sldLayoutChg>
        <pc:sldLayoutChg chg="add del">
          <pc:chgData name="聪 胡" userId="e9d95f40c6b3919d" providerId="LiveId" clId="{E3BD229F-D8E7-4187-AD15-E94065599B87}" dt="2022-05-23T10:49:04.701" v="7" actId="26606"/>
          <pc:sldLayoutMkLst>
            <pc:docMk/>
            <pc:sldMasterMk cId="1844624031" sldId="2147483725"/>
            <pc:sldLayoutMk cId="2064307496" sldId="2147483718"/>
          </pc:sldLayoutMkLst>
        </pc:sldLayoutChg>
        <pc:sldLayoutChg chg="add del">
          <pc:chgData name="聪 胡" userId="e9d95f40c6b3919d" providerId="LiveId" clId="{E3BD229F-D8E7-4187-AD15-E94065599B87}" dt="2022-05-23T10:49:04.701" v="7" actId="26606"/>
          <pc:sldLayoutMkLst>
            <pc:docMk/>
            <pc:sldMasterMk cId="1844624031" sldId="2147483725"/>
            <pc:sldLayoutMk cId="2007396262" sldId="2147483719"/>
          </pc:sldLayoutMkLst>
        </pc:sldLayoutChg>
        <pc:sldLayoutChg chg="add del">
          <pc:chgData name="聪 胡" userId="e9d95f40c6b3919d" providerId="LiveId" clId="{E3BD229F-D8E7-4187-AD15-E94065599B87}" dt="2022-05-23T10:49:04.701" v="7" actId="26606"/>
          <pc:sldLayoutMkLst>
            <pc:docMk/>
            <pc:sldMasterMk cId="1844624031" sldId="2147483725"/>
            <pc:sldLayoutMk cId="1130455665" sldId="2147483720"/>
          </pc:sldLayoutMkLst>
        </pc:sldLayoutChg>
        <pc:sldLayoutChg chg="add del">
          <pc:chgData name="聪 胡" userId="e9d95f40c6b3919d" providerId="LiveId" clId="{E3BD229F-D8E7-4187-AD15-E94065599B87}" dt="2022-05-23T10:49:04.701" v="7" actId="26606"/>
          <pc:sldLayoutMkLst>
            <pc:docMk/>
            <pc:sldMasterMk cId="1844624031" sldId="2147483725"/>
            <pc:sldLayoutMk cId="3977099509" sldId="2147483721"/>
          </pc:sldLayoutMkLst>
        </pc:sldLayoutChg>
        <pc:sldLayoutChg chg="add del">
          <pc:chgData name="聪 胡" userId="e9d95f40c6b3919d" providerId="LiveId" clId="{E3BD229F-D8E7-4187-AD15-E94065599B87}" dt="2022-05-23T10:49:04.701" v="7" actId="26606"/>
          <pc:sldLayoutMkLst>
            <pc:docMk/>
            <pc:sldMasterMk cId="1844624031" sldId="2147483725"/>
            <pc:sldLayoutMk cId="1648819383" sldId="2147483722"/>
          </pc:sldLayoutMkLst>
        </pc:sldLayoutChg>
        <pc:sldLayoutChg chg="add del">
          <pc:chgData name="聪 胡" userId="e9d95f40c6b3919d" providerId="LiveId" clId="{E3BD229F-D8E7-4187-AD15-E94065599B87}" dt="2022-05-23T10:49:04.701" v="7" actId="26606"/>
          <pc:sldLayoutMkLst>
            <pc:docMk/>
            <pc:sldMasterMk cId="1844624031" sldId="2147483725"/>
            <pc:sldLayoutMk cId="1515740831" sldId="2147483723"/>
          </pc:sldLayoutMkLst>
        </pc:sldLayoutChg>
        <pc:sldLayoutChg chg="add del">
          <pc:chgData name="聪 胡" userId="e9d95f40c6b3919d" providerId="LiveId" clId="{E3BD229F-D8E7-4187-AD15-E94065599B87}" dt="2022-05-23T10:49:04.701" v="7" actId="26606"/>
          <pc:sldLayoutMkLst>
            <pc:docMk/>
            <pc:sldMasterMk cId="1844624031" sldId="2147483725"/>
            <pc:sldLayoutMk cId="1679209434" sldId="2147483724"/>
          </pc:sldLayoutMkLst>
        </pc:sldLayoutChg>
      </pc:sldMasterChg>
      <pc:sldMasterChg chg="add del addSldLayout delSldLayout">
        <pc:chgData name="聪 胡" userId="e9d95f40c6b3919d" providerId="LiveId" clId="{E3BD229F-D8E7-4187-AD15-E94065599B87}" dt="2022-05-23T10:49:03.795" v="5" actId="26606"/>
        <pc:sldMasterMkLst>
          <pc:docMk/>
          <pc:sldMasterMk cId="4033487096" sldId="2147483738"/>
        </pc:sldMasterMkLst>
        <pc:sldLayoutChg chg="add del">
          <pc:chgData name="聪 胡" userId="e9d95f40c6b3919d" providerId="LiveId" clId="{E3BD229F-D8E7-4187-AD15-E94065599B87}" dt="2022-05-23T10:49:03.795" v="5" actId="26606"/>
          <pc:sldLayoutMkLst>
            <pc:docMk/>
            <pc:sldMasterMk cId="4033487096" sldId="2147483738"/>
            <pc:sldLayoutMk cId="2066412001" sldId="2147483727"/>
          </pc:sldLayoutMkLst>
        </pc:sldLayoutChg>
        <pc:sldLayoutChg chg="add del">
          <pc:chgData name="聪 胡" userId="e9d95f40c6b3919d" providerId="LiveId" clId="{E3BD229F-D8E7-4187-AD15-E94065599B87}" dt="2022-05-23T10:49:03.795" v="5" actId="26606"/>
          <pc:sldLayoutMkLst>
            <pc:docMk/>
            <pc:sldMasterMk cId="4033487096" sldId="2147483738"/>
            <pc:sldLayoutMk cId="2101234833" sldId="2147483728"/>
          </pc:sldLayoutMkLst>
        </pc:sldLayoutChg>
        <pc:sldLayoutChg chg="add del">
          <pc:chgData name="聪 胡" userId="e9d95f40c6b3919d" providerId="LiveId" clId="{E3BD229F-D8E7-4187-AD15-E94065599B87}" dt="2022-05-23T10:49:03.795" v="5" actId="26606"/>
          <pc:sldLayoutMkLst>
            <pc:docMk/>
            <pc:sldMasterMk cId="4033487096" sldId="2147483738"/>
            <pc:sldLayoutMk cId="4153071536" sldId="2147483729"/>
          </pc:sldLayoutMkLst>
        </pc:sldLayoutChg>
        <pc:sldLayoutChg chg="add del">
          <pc:chgData name="聪 胡" userId="e9d95f40c6b3919d" providerId="LiveId" clId="{E3BD229F-D8E7-4187-AD15-E94065599B87}" dt="2022-05-23T10:49:03.795" v="5" actId="26606"/>
          <pc:sldLayoutMkLst>
            <pc:docMk/>
            <pc:sldMasterMk cId="4033487096" sldId="2147483738"/>
            <pc:sldLayoutMk cId="1960816787" sldId="2147483730"/>
          </pc:sldLayoutMkLst>
        </pc:sldLayoutChg>
        <pc:sldLayoutChg chg="add del">
          <pc:chgData name="聪 胡" userId="e9d95f40c6b3919d" providerId="LiveId" clId="{E3BD229F-D8E7-4187-AD15-E94065599B87}" dt="2022-05-23T10:49:03.795" v="5" actId="26606"/>
          <pc:sldLayoutMkLst>
            <pc:docMk/>
            <pc:sldMasterMk cId="4033487096" sldId="2147483738"/>
            <pc:sldLayoutMk cId="3199696929" sldId="2147483731"/>
          </pc:sldLayoutMkLst>
        </pc:sldLayoutChg>
        <pc:sldLayoutChg chg="add del">
          <pc:chgData name="聪 胡" userId="e9d95f40c6b3919d" providerId="LiveId" clId="{E3BD229F-D8E7-4187-AD15-E94065599B87}" dt="2022-05-23T10:49:03.795" v="5" actId="26606"/>
          <pc:sldLayoutMkLst>
            <pc:docMk/>
            <pc:sldMasterMk cId="4033487096" sldId="2147483738"/>
            <pc:sldLayoutMk cId="398143460" sldId="2147483732"/>
          </pc:sldLayoutMkLst>
        </pc:sldLayoutChg>
        <pc:sldLayoutChg chg="add del">
          <pc:chgData name="聪 胡" userId="e9d95f40c6b3919d" providerId="LiveId" clId="{E3BD229F-D8E7-4187-AD15-E94065599B87}" dt="2022-05-23T10:49:03.795" v="5" actId="26606"/>
          <pc:sldLayoutMkLst>
            <pc:docMk/>
            <pc:sldMasterMk cId="4033487096" sldId="2147483738"/>
            <pc:sldLayoutMk cId="1843602051" sldId="2147483733"/>
          </pc:sldLayoutMkLst>
        </pc:sldLayoutChg>
        <pc:sldLayoutChg chg="add del">
          <pc:chgData name="聪 胡" userId="e9d95f40c6b3919d" providerId="LiveId" clId="{E3BD229F-D8E7-4187-AD15-E94065599B87}" dt="2022-05-23T10:49:03.795" v="5" actId="26606"/>
          <pc:sldLayoutMkLst>
            <pc:docMk/>
            <pc:sldMasterMk cId="4033487096" sldId="2147483738"/>
            <pc:sldLayoutMk cId="2232682905" sldId="2147483734"/>
          </pc:sldLayoutMkLst>
        </pc:sldLayoutChg>
        <pc:sldLayoutChg chg="add del">
          <pc:chgData name="聪 胡" userId="e9d95f40c6b3919d" providerId="LiveId" clId="{E3BD229F-D8E7-4187-AD15-E94065599B87}" dt="2022-05-23T10:49:03.795" v="5" actId="26606"/>
          <pc:sldLayoutMkLst>
            <pc:docMk/>
            <pc:sldMasterMk cId="4033487096" sldId="2147483738"/>
            <pc:sldLayoutMk cId="2232621147" sldId="2147483735"/>
          </pc:sldLayoutMkLst>
        </pc:sldLayoutChg>
        <pc:sldLayoutChg chg="add del">
          <pc:chgData name="聪 胡" userId="e9d95f40c6b3919d" providerId="LiveId" clId="{E3BD229F-D8E7-4187-AD15-E94065599B87}" dt="2022-05-23T10:49:03.795" v="5" actId="26606"/>
          <pc:sldLayoutMkLst>
            <pc:docMk/>
            <pc:sldMasterMk cId="4033487096" sldId="2147483738"/>
            <pc:sldLayoutMk cId="498832182" sldId="2147483736"/>
          </pc:sldLayoutMkLst>
        </pc:sldLayoutChg>
        <pc:sldLayoutChg chg="add del">
          <pc:chgData name="聪 胡" userId="e9d95f40c6b3919d" providerId="LiveId" clId="{E3BD229F-D8E7-4187-AD15-E94065599B87}" dt="2022-05-23T10:49:03.795" v="5" actId="26606"/>
          <pc:sldLayoutMkLst>
            <pc:docMk/>
            <pc:sldMasterMk cId="4033487096" sldId="2147483738"/>
            <pc:sldLayoutMk cId="2957935777" sldId="2147483737"/>
          </pc:sldLayoutMkLst>
        </pc:sldLayoutChg>
      </pc:sldMasterChg>
    </pc:docChg>
  </pc:docChgLst>
  <pc:docChgLst>
    <pc:chgData name="聪 胡" userId="e9d95f40c6b3919d" providerId="LiveId" clId="{A056A3F2-E7C4-4728-B660-8FDE0035F938}"/>
    <pc:docChg chg="undo custSel delSld modSld modShowInfo">
      <pc:chgData name="聪 胡" userId="e9d95f40c6b3919d" providerId="LiveId" clId="{A056A3F2-E7C4-4728-B660-8FDE0035F938}" dt="2022-06-09T04:50:17.036" v="360"/>
      <pc:docMkLst>
        <pc:docMk/>
      </pc:docMkLst>
      <pc:sldChg chg="modTransition">
        <pc:chgData name="聪 胡" userId="e9d95f40c6b3919d" providerId="LiveId" clId="{A056A3F2-E7C4-4728-B660-8FDE0035F938}" dt="2022-06-09T04:02:38.192" v="55"/>
        <pc:sldMkLst>
          <pc:docMk/>
          <pc:sldMk cId="4047106407" sldId="256"/>
        </pc:sldMkLst>
      </pc:sldChg>
      <pc:sldChg chg="modSp mod">
        <pc:chgData name="聪 胡" userId="e9d95f40c6b3919d" providerId="LiveId" clId="{A056A3F2-E7C4-4728-B660-8FDE0035F938}" dt="2022-06-09T04:38:38.593" v="232" actId="122"/>
        <pc:sldMkLst>
          <pc:docMk/>
          <pc:sldMk cId="2564215030" sldId="257"/>
        </pc:sldMkLst>
        <pc:spChg chg="mod">
          <ac:chgData name="聪 胡" userId="e9d95f40c6b3919d" providerId="LiveId" clId="{A056A3F2-E7C4-4728-B660-8FDE0035F938}" dt="2022-06-09T04:38:38.593" v="232" actId="122"/>
          <ac:spMkLst>
            <pc:docMk/>
            <pc:sldMk cId="2564215030" sldId="257"/>
            <ac:spMk id="2" creationId="{6641DE31-CE6C-2C3C-0C2E-A094F0F624D6}"/>
          </ac:spMkLst>
        </pc:spChg>
        <pc:spChg chg="mod">
          <ac:chgData name="聪 胡" userId="e9d95f40c6b3919d" providerId="LiveId" clId="{A056A3F2-E7C4-4728-B660-8FDE0035F938}" dt="2022-06-09T04:38:35.364" v="231" actId="122"/>
          <ac:spMkLst>
            <pc:docMk/>
            <pc:sldMk cId="2564215030" sldId="257"/>
            <ac:spMk id="3" creationId="{ECB2AE3E-383A-D977-4769-A6118CA11BCA}"/>
          </ac:spMkLst>
        </pc:spChg>
      </pc:sldChg>
      <pc:sldChg chg="modSp mod">
        <pc:chgData name="聪 胡" userId="e9d95f40c6b3919d" providerId="LiveId" clId="{A056A3F2-E7C4-4728-B660-8FDE0035F938}" dt="2022-06-09T03:55:11.477" v="30" actId="20577"/>
        <pc:sldMkLst>
          <pc:docMk/>
          <pc:sldMk cId="2804706184" sldId="258"/>
        </pc:sldMkLst>
        <pc:spChg chg="mod">
          <ac:chgData name="聪 胡" userId="e9d95f40c6b3919d" providerId="LiveId" clId="{A056A3F2-E7C4-4728-B660-8FDE0035F938}" dt="2022-06-09T03:55:11.477" v="30" actId="20577"/>
          <ac:spMkLst>
            <pc:docMk/>
            <pc:sldMk cId="2804706184" sldId="258"/>
            <ac:spMk id="2" creationId="{F72BA9B1-56F6-F1B5-8B3F-7AB1A562F153}"/>
          </ac:spMkLst>
        </pc:spChg>
        <pc:spChg chg="mod">
          <ac:chgData name="聪 胡" userId="e9d95f40c6b3919d" providerId="LiveId" clId="{A056A3F2-E7C4-4728-B660-8FDE0035F938}" dt="2022-06-09T03:55:09.914" v="28" actId="113"/>
          <ac:spMkLst>
            <pc:docMk/>
            <pc:sldMk cId="2804706184" sldId="258"/>
            <ac:spMk id="50" creationId="{81E0F21B-F4B5-1DC6-90E1-9F5B4B99BD9C}"/>
          </ac:spMkLst>
        </pc:spChg>
      </pc:sldChg>
      <pc:sldChg chg="addSp modSp mod">
        <pc:chgData name="聪 胡" userId="e9d95f40c6b3919d" providerId="LiveId" clId="{A056A3F2-E7C4-4728-B660-8FDE0035F938}" dt="2022-06-09T04:48:44.420" v="318" actId="27636"/>
        <pc:sldMkLst>
          <pc:docMk/>
          <pc:sldMk cId="3178334302" sldId="263"/>
        </pc:sldMkLst>
        <pc:spChg chg="mod">
          <ac:chgData name="聪 胡" userId="e9d95f40c6b3919d" providerId="LiveId" clId="{A056A3F2-E7C4-4728-B660-8FDE0035F938}" dt="2022-06-09T04:46:34.521" v="300"/>
          <ac:spMkLst>
            <pc:docMk/>
            <pc:sldMk cId="3178334302" sldId="263"/>
            <ac:spMk id="2" creationId="{F72BA9B1-56F6-F1B5-8B3F-7AB1A562F153}"/>
          </ac:spMkLst>
        </pc:spChg>
        <pc:spChg chg="add mod">
          <ac:chgData name="聪 胡" userId="e9d95f40c6b3919d" providerId="LiveId" clId="{A056A3F2-E7C4-4728-B660-8FDE0035F938}" dt="2022-06-09T04:46:37.685" v="301" actId="20577"/>
          <ac:spMkLst>
            <pc:docMk/>
            <pc:sldMk cId="3178334302" sldId="263"/>
            <ac:spMk id="3" creationId="{F6395AE5-FF47-D0FB-53C1-E47C9EE06255}"/>
          </ac:spMkLst>
        </pc:spChg>
        <pc:spChg chg="mod">
          <ac:chgData name="聪 胡" userId="e9d95f40c6b3919d" providerId="LiveId" clId="{A056A3F2-E7C4-4728-B660-8FDE0035F938}" dt="2022-06-09T04:48:44.420" v="318" actId="27636"/>
          <ac:spMkLst>
            <pc:docMk/>
            <pc:sldMk cId="3178334302" sldId="263"/>
            <ac:spMk id="50" creationId="{81E0F21B-F4B5-1DC6-90E1-9F5B4B99BD9C}"/>
          </ac:spMkLst>
        </pc:spChg>
        <pc:cxnChg chg="add mod">
          <ac:chgData name="聪 胡" userId="e9d95f40c6b3919d" providerId="LiveId" clId="{A056A3F2-E7C4-4728-B660-8FDE0035F938}" dt="2022-06-09T04:46:50.940" v="304" actId="1076"/>
          <ac:cxnSpMkLst>
            <pc:docMk/>
            <pc:sldMk cId="3178334302" sldId="263"/>
            <ac:cxnSpMk id="5" creationId="{63499ABD-BA44-D569-7080-4B00636C9608}"/>
          </ac:cxnSpMkLst>
        </pc:cxnChg>
      </pc:sldChg>
      <pc:sldChg chg="delSp modSp mod">
        <pc:chgData name="聪 胡" userId="e9d95f40c6b3919d" providerId="LiveId" clId="{A056A3F2-E7C4-4728-B660-8FDE0035F938}" dt="2022-06-09T04:49:24.215" v="331"/>
        <pc:sldMkLst>
          <pc:docMk/>
          <pc:sldMk cId="2156937250" sldId="273"/>
        </pc:sldMkLst>
        <pc:spChg chg="mod">
          <ac:chgData name="聪 胡" userId="e9d95f40c6b3919d" providerId="LiveId" clId="{A056A3F2-E7C4-4728-B660-8FDE0035F938}" dt="2022-06-09T04:23:01.983" v="119"/>
          <ac:spMkLst>
            <pc:docMk/>
            <pc:sldMk cId="2156937250" sldId="273"/>
            <ac:spMk id="2" creationId="{F72BA9B1-56F6-F1B5-8B3F-7AB1A562F153}"/>
          </ac:spMkLst>
        </pc:spChg>
        <pc:spChg chg="mod">
          <ac:chgData name="聪 胡" userId="e9d95f40c6b3919d" providerId="LiveId" clId="{A056A3F2-E7C4-4728-B660-8FDE0035F938}" dt="2022-06-09T04:49:24.215" v="331"/>
          <ac:spMkLst>
            <pc:docMk/>
            <pc:sldMk cId="2156937250" sldId="273"/>
            <ac:spMk id="50" creationId="{81E0F21B-F4B5-1DC6-90E1-9F5B4B99BD9C}"/>
          </ac:spMkLst>
        </pc:spChg>
        <pc:picChg chg="del">
          <ac:chgData name="聪 胡" userId="e9d95f40c6b3919d" providerId="LiveId" clId="{A056A3F2-E7C4-4728-B660-8FDE0035F938}" dt="2022-06-09T02:09:03.009" v="4" actId="478"/>
          <ac:picMkLst>
            <pc:docMk/>
            <pc:sldMk cId="2156937250" sldId="273"/>
            <ac:picMk id="4" creationId="{90A45BD6-F8DF-367A-490C-C9B6B69E208E}"/>
          </ac:picMkLst>
        </pc:picChg>
      </pc:sldChg>
      <pc:sldChg chg="addSp modSp mod">
        <pc:chgData name="聪 胡" userId="e9d95f40c6b3919d" providerId="LiveId" clId="{A056A3F2-E7C4-4728-B660-8FDE0035F938}" dt="2022-06-09T04:39:13.781" v="247" actId="255"/>
        <pc:sldMkLst>
          <pc:docMk/>
          <pc:sldMk cId="3946930048" sldId="274"/>
        </pc:sldMkLst>
        <pc:spChg chg="mod">
          <ac:chgData name="聪 胡" userId="e9d95f40c6b3919d" providerId="LiveId" clId="{A056A3F2-E7C4-4728-B660-8FDE0035F938}" dt="2022-06-09T04:22:14.343" v="92" actId="20577"/>
          <ac:spMkLst>
            <pc:docMk/>
            <pc:sldMk cId="3946930048" sldId="274"/>
            <ac:spMk id="2" creationId="{F72BA9B1-56F6-F1B5-8B3F-7AB1A562F153}"/>
          </ac:spMkLst>
        </pc:spChg>
        <pc:spChg chg="add mod">
          <ac:chgData name="聪 胡" userId="e9d95f40c6b3919d" providerId="LiveId" clId="{A056A3F2-E7C4-4728-B660-8FDE0035F938}" dt="2022-06-09T04:35:22.089" v="184" actId="1076"/>
          <ac:spMkLst>
            <pc:docMk/>
            <pc:sldMk cId="3946930048" sldId="274"/>
            <ac:spMk id="3" creationId="{285BE040-0487-FC03-365D-8CBC3011B63B}"/>
          </ac:spMkLst>
        </pc:spChg>
        <pc:spChg chg="add mod">
          <ac:chgData name="聪 胡" userId="e9d95f40c6b3919d" providerId="LiveId" clId="{A056A3F2-E7C4-4728-B660-8FDE0035F938}" dt="2022-06-09T04:35:25.628" v="186" actId="1076"/>
          <ac:spMkLst>
            <pc:docMk/>
            <pc:sldMk cId="3946930048" sldId="274"/>
            <ac:spMk id="10" creationId="{21D746D2-C682-824F-5B3C-6A87B113706A}"/>
          </ac:spMkLst>
        </pc:spChg>
        <pc:spChg chg="add mod">
          <ac:chgData name="聪 胡" userId="e9d95f40c6b3919d" providerId="LiveId" clId="{A056A3F2-E7C4-4728-B660-8FDE0035F938}" dt="2022-06-09T04:35:34.210" v="192" actId="1076"/>
          <ac:spMkLst>
            <pc:docMk/>
            <pc:sldMk cId="3946930048" sldId="274"/>
            <ac:spMk id="11" creationId="{1B543B28-8294-F5B0-F9B4-9F11CAA31C38}"/>
          </ac:spMkLst>
        </pc:spChg>
        <pc:spChg chg="add mod">
          <ac:chgData name="聪 胡" userId="e9d95f40c6b3919d" providerId="LiveId" clId="{A056A3F2-E7C4-4728-B660-8FDE0035F938}" dt="2022-06-09T04:36:13.525" v="203" actId="1076"/>
          <ac:spMkLst>
            <pc:docMk/>
            <pc:sldMk cId="3946930048" sldId="274"/>
            <ac:spMk id="12" creationId="{0ABA5E4B-06BF-A96D-052E-7DB2ABA6ACA2}"/>
          </ac:spMkLst>
        </pc:spChg>
        <pc:spChg chg="add mod">
          <ac:chgData name="聪 胡" userId="e9d95f40c6b3919d" providerId="LiveId" clId="{A056A3F2-E7C4-4728-B660-8FDE0035F938}" dt="2022-06-09T04:35:43.258" v="198" actId="1076"/>
          <ac:spMkLst>
            <pc:docMk/>
            <pc:sldMk cId="3946930048" sldId="274"/>
            <ac:spMk id="13" creationId="{78D67855-8CAB-4660-5ECB-36ABEB95471F}"/>
          </ac:spMkLst>
        </pc:spChg>
        <pc:spChg chg="add mod">
          <ac:chgData name="聪 胡" userId="e9d95f40c6b3919d" providerId="LiveId" clId="{A056A3F2-E7C4-4728-B660-8FDE0035F938}" dt="2022-06-09T04:36:10.993" v="202" actId="1076"/>
          <ac:spMkLst>
            <pc:docMk/>
            <pc:sldMk cId="3946930048" sldId="274"/>
            <ac:spMk id="14" creationId="{C61DCA8F-38D2-C9D6-0054-2027DD1D8E5A}"/>
          </ac:spMkLst>
        </pc:spChg>
        <pc:spChg chg="add mod">
          <ac:chgData name="聪 胡" userId="e9d95f40c6b3919d" providerId="LiveId" clId="{A056A3F2-E7C4-4728-B660-8FDE0035F938}" dt="2022-06-09T04:36:23.333" v="207" actId="1076"/>
          <ac:spMkLst>
            <pc:docMk/>
            <pc:sldMk cId="3946930048" sldId="274"/>
            <ac:spMk id="15" creationId="{771A53C1-66FD-451B-41A3-578765E4B9F9}"/>
          </ac:spMkLst>
        </pc:spChg>
        <pc:spChg chg="add mod">
          <ac:chgData name="聪 胡" userId="e9d95f40c6b3919d" providerId="LiveId" clId="{A056A3F2-E7C4-4728-B660-8FDE0035F938}" dt="2022-06-09T04:36:25.602" v="209" actId="1076"/>
          <ac:spMkLst>
            <pc:docMk/>
            <pc:sldMk cId="3946930048" sldId="274"/>
            <ac:spMk id="16" creationId="{CBD2A2D3-0409-CBBB-1B77-8CA2CD3994DA}"/>
          </ac:spMkLst>
        </pc:spChg>
        <pc:spChg chg="add mod">
          <ac:chgData name="聪 胡" userId="e9d95f40c6b3919d" providerId="LiveId" clId="{A056A3F2-E7C4-4728-B660-8FDE0035F938}" dt="2022-06-09T04:36:32.625" v="213" actId="1076"/>
          <ac:spMkLst>
            <pc:docMk/>
            <pc:sldMk cId="3946930048" sldId="274"/>
            <ac:spMk id="17" creationId="{418006FE-2466-8939-BD44-B219CCCD1420}"/>
          </ac:spMkLst>
        </pc:spChg>
        <pc:spChg chg="add mod">
          <ac:chgData name="聪 胡" userId="e9d95f40c6b3919d" providerId="LiveId" clId="{A056A3F2-E7C4-4728-B660-8FDE0035F938}" dt="2022-06-09T04:36:35.042" v="215" actId="1076"/>
          <ac:spMkLst>
            <pc:docMk/>
            <pc:sldMk cId="3946930048" sldId="274"/>
            <ac:spMk id="18" creationId="{C26DF514-2754-052C-45D5-193DC6D75557}"/>
          </ac:spMkLst>
        </pc:spChg>
        <pc:spChg chg="add mod">
          <ac:chgData name="聪 胡" userId="e9d95f40c6b3919d" providerId="LiveId" clId="{A056A3F2-E7C4-4728-B660-8FDE0035F938}" dt="2022-06-09T04:36:38.441" v="217" actId="1076"/>
          <ac:spMkLst>
            <pc:docMk/>
            <pc:sldMk cId="3946930048" sldId="274"/>
            <ac:spMk id="19" creationId="{31D11947-046E-7683-544B-AFC9504F78C1}"/>
          </ac:spMkLst>
        </pc:spChg>
        <pc:spChg chg="add mod">
          <ac:chgData name="聪 胡" userId="e9d95f40c6b3919d" providerId="LiveId" clId="{A056A3F2-E7C4-4728-B660-8FDE0035F938}" dt="2022-06-09T04:36:40.611" v="219" actId="1076"/>
          <ac:spMkLst>
            <pc:docMk/>
            <pc:sldMk cId="3946930048" sldId="274"/>
            <ac:spMk id="20" creationId="{8C8DA277-158D-0622-67BF-E7D0EC69D705}"/>
          </ac:spMkLst>
        </pc:spChg>
        <pc:spChg chg="add mod">
          <ac:chgData name="聪 胡" userId="e9d95f40c6b3919d" providerId="LiveId" clId="{A056A3F2-E7C4-4728-B660-8FDE0035F938}" dt="2022-06-09T04:36:45.047" v="223" actId="1076"/>
          <ac:spMkLst>
            <pc:docMk/>
            <pc:sldMk cId="3946930048" sldId="274"/>
            <ac:spMk id="21" creationId="{232BFA13-1668-B8D0-D9DD-DFFDB63E3EBF}"/>
          </ac:spMkLst>
        </pc:spChg>
        <pc:spChg chg="add mod">
          <ac:chgData name="聪 胡" userId="e9d95f40c6b3919d" providerId="LiveId" clId="{A056A3F2-E7C4-4728-B660-8FDE0035F938}" dt="2022-06-09T04:36:47.449" v="225" actId="1076"/>
          <ac:spMkLst>
            <pc:docMk/>
            <pc:sldMk cId="3946930048" sldId="274"/>
            <ac:spMk id="22" creationId="{B693A60F-8299-D4BF-C7C2-EC0428178475}"/>
          </ac:spMkLst>
        </pc:spChg>
        <pc:spChg chg="add mod">
          <ac:chgData name="聪 胡" userId="e9d95f40c6b3919d" providerId="LiveId" clId="{A056A3F2-E7C4-4728-B660-8FDE0035F938}" dt="2022-06-09T04:36:50.647" v="227" actId="1076"/>
          <ac:spMkLst>
            <pc:docMk/>
            <pc:sldMk cId="3946930048" sldId="274"/>
            <ac:spMk id="23" creationId="{AC60144A-0010-CE7E-CE3D-BCC76ED120CA}"/>
          </ac:spMkLst>
        </pc:spChg>
        <pc:spChg chg="mod">
          <ac:chgData name="聪 胡" userId="e9d95f40c6b3919d" providerId="LiveId" clId="{A056A3F2-E7C4-4728-B660-8FDE0035F938}" dt="2022-06-09T04:39:13.781" v="247" actId="255"/>
          <ac:spMkLst>
            <pc:docMk/>
            <pc:sldMk cId="3946930048" sldId="274"/>
            <ac:spMk id="50" creationId="{81E0F21B-F4B5-1DC6-90E1-9F5B4B99BD9C}"/>
          </ac:spMkLst>
        </pc:spChg>
        <pc:picChg chg="mod">
          <ac:chgData name="聪 胡" userId="e9d95f40c6b3919d" providerId="LiveId" clId="{A056A3F2-E7C4-4728-B660-8FDE0035F938}" dt="2022-06-09T04:36:42.443" v="222" actId="1076"/>
          <ac:picMkLst>
            <pc:docMk/>
            <pc:sldMk cId="3946930048" sldId="274"/>
            <ac:picMk id="4" creationId="{0E9F6F5C-045E-D60C-1E28-B8D48D6FF476}"/>
          </ac:picMkLst>
        </pc:picChg>
      </pc:sldChg>
      <pc:sldChg chg="modSp mod">
        <pc:chgData name="聪 胡" userId="e9d95f40c6b3919d" providerId="LiveId" clId="{A056A3F2-E7C4-4728-B660-8FDE0035F938}" dt="2022-06-09T04:22:17.652" v="96" actId="20577"/>
        <pc:sldMkLst>
          <pc:docMk/>
          <pc:sldMk cId="2869585568" sldId="276"/>
        </pc:sldMkLst>
        <pc:spChg chg="mod">
          <ac:chgData name="聪 胡" userId="e9d95f40c6b3919d" providerId="LiveId" clId="{A056A3F2-E7C4-4728-B660-8FDE0035F938}" dt="2022-06-09T04:22:17.652" v="96" actId="20577"/>
          <ac:spMkLst>
            <pc:docMk/>
            <pc:sldMk cId="2869585568" sldId="276"/>
            <ac:spMk id="2" creationId="{F72BA9B1-56F6-F1B5-8B3F-7AB1A562F153}"/>
          </ac:spMkLst>
        </pc:spChg>
      </pc:sldChg>
      <pc:sldChg chg="delSp modSp del mod">
        <pc:chgData name="聪 胡" userId="e9d95f40c6b3919d" providerId="LiveId" clId="{A056A3F2-E7C4-4728-B660-8FDE0035F938}" dt="2022-06-09T04:44:42.973" v="269" actId="47"/>
        <pc:sldMkLst>
          <pc:docMk/>
          <pc:sldMk cId="923096334" sldId="277"/>
        </pc:sldMkLst>
        <pc:spChg chg="mod">
          <ac:chgData name="聪 胡" userId="e9d95f40c6b3919d" providerId="LiveId" clId="{A056A3F2-E7C4-4728-B660-8FDE0035F938}" dt="2022-06-09T04:44:39.246" v="263" actId="21"/>
          <ac:spMkLst>
            <pc:docMk/>
            <pc:sldMk cId="923096334" sldId="277"/>
            <ac:spMk id="50" creationId="{81E0F21B-F4B5-1DC6-90E1-9F5B4B99BD9C}"/>
          </ac:spMkLst>
        </pc:spChg>
        <pc:picChg chg="del">
          <ac:chgData name="聪 胡" userId="e9d95f40c6b3919d" providerId="LiveId" clId="{A056A3F2-E7C4-4728-B660-8FDE0035F938}" dt="2022-06-09T04:44:21.795" v="252" actId="478"/>
          <ac:picMkLst>
            <pc:docMk/>
            <pc:sldMk cId="923096334" sldId="277"/>
            <ac:picMk id="4" creationId="{66710642-5AA3-83DB-D37E-352507F7550D}"/>
          </ac:picMkLst>
        </pc:picChg>
      </pc:sldChg>
      <pc:sldChg chg="modSp mod">
        <pc:chgData name="聪 胡" userId="e9d95f40c6b3919d" providerId="LiveId" clId="{A056A3F2-E7C4-4728-B660-8FDE0035F938}" dt="2022-06-09T04:49:06.212" v="328"/>
        <pc:sldMkLst>
          <pc:docMk/>
          <pc:sldMk cId="3953791856" sldId="278"/>
        </pc:sldMkLst>
        <pc:spChg chg="mod">
          <ac:chgData name="聪 胡" userId="e9d95f40c6b3919d" providerId="LiveId" clId="{A056A3F2-E7C4-4728-B660-8FDE0035F938}" dt="2022-06-09T04:49:06.212" v="328"/>
          <ac:spMkLst>
            <pc:docMk/>
            <pc:sldMk cId="3953791856" sldId="278"/>
            <ac:spMk id="50" creationId="{81E0F21B-F4B5-1DC6-90E1-9F5B4B99BD9C}"/>
          </ac:spMkLst>
        </pc:spChg>
      </pc:sldChg>
      <pc:sldChg chg="modSp mod">
        <pc:chgData name="聪 胡" userId="e9d95f40c6b3919d" providerId="LiveId" clId="{A056A3F2-E7C4-4728-B660-8FDE0035F938}" dt="2022-06-09T04:22:59.533" v="118"/>
        <pc:sldMkLst>
          <pc:docMk/>
          <pc:sldMk cId="1161759953" sldId="279"/>
        </pc:sldMkLst>
        <pc:spChg chg="mod">
          <ac:chgData name="聪 胡" userId="e9d95f40c6b3919d" providerId="LiveId" clId="{A056A3F2-E7C4-4728-B660-8FDE0035F938}" dt="2022-06-09T04:22:59.533" v="118"/>
          <ac:spMkLst>
            <pc:docMk/>
            <pc:sldMk cId="1161759953" sldId="279"/>
            <ac:spMk id="2" creationId="{F72BA9B1-56F6-F1B5-8B3F-7AB1A562F153}"/>
          </ac:spMkLst>
        </pc:spChg>
      </pc:sldChg>
      <pc:sldChg chg="modSp mod">
        <pc:chgData name="聪 胡" userId="e9d95f40c6b3919d" providerId="LiveId" clId="{A056A3F2-E7C4-4728-B660-8FDE0035F938}" dt="2022-06-09T04:22:58.228" v="117"/>
        <pc:sldMkLst>
          <pc:docMk/>
          <pc:sldMk cId="2678319384" sldId="280"/>
        </pc:sldMkLst>
        <pc:spChg chg="mod">
          <ac:chgData name="聪 胡" userId="e9d95f40c6b3919d" providerId="LiveId" clId="{A056A3F2-E7C4-4728-B660-8FDE0035F938}" dt="2022-06-09T04:22:58.228" v="117"/>
          <ac:spMkLst>
            <pc:docMk/>
            <pc:sldMk cId="2678319384" sldId="280"/>
            <ac:spMk id="2" creationId="{F72BA9B1-56F6-F1B5-8B3F-7AB1A562F153}"/>
          </ac:spMkLst>
        </pc:spChg>
        <pc:spChg chg="mod">
          <ac:chgData name="聪 胡" userId="e9d95f40c6b3919d" providerId="LiveId" clId="{A056A3F2-E7C4-4728-B660-8FDE0035F938}" dt="2022-06-09T04:17:18.334" v="79" actId="20577"/>
          <ac:spMkLst>
            <pc:docMk/>
            <pc:sldMk cId="2678319384" sldId="280"/>
            <ac:spMk id="50" creationId="{81E0F21B-F4B5-1DC6-90E1-9F5B4B99BD9C}"/>
          </ac:spMkLst>
        </pc:spChg>
      </pc:sldChg>
      <pc:sldChg chg="modSp mod">
        <pc:chgData name="聪 胡" userId="e9d95f40c6b3919d" providerId="LiveId" clId="{A056A3F2-E7C4-4728-B660-8FDE0035F938}" dt="2022-06-09T04:50:17.036" v="360"/>
        <pc:sldMkLst>
          <pc:docMk/>
          <pc:sldMk cId="219233331" sldId="281"/>
        </pc:sldMkLst>
        <pc:spChg chg="mod">
          <ac:chgData name="聪 胡" userId="e9d95f40c6b3919d" providerId="LiveId" clId="{A056A3F2-E7C4-4728-B660-8FDE0035F938}" dt="2022-06-09T04:22:56.536" v="116"/>
          <ac:spMkLst>
            <pc:docMk/>
            <pc:sldMk cId="219233331" sldId="281"/>
            <ac:spMk id="2" creationId="{F72BA9B1-56F6-F1B5-8B3F-7AB1A562F153}"/>
          </ac:spMkLst>
        </pc:spChg>
        <pc:spChg chg="mod">
          <ac:chgData name="聪 胡" userId="e9d95f40c6b3919d" providerId="LiveId" clId="{A056A3F2-E7C4-4728-B660-8FDE0035F938}" dt="2022-06-09T04:50:17.036" v="360"/>
          <ac:spMkLst>
            <pc:docMk/>
            <pc:sldMk cId="219233331" sldId="281"/>
            <ac:spMk id="50" creationId="{81E0F21B-F4B5-1DC6-90E1-9F5B4B99BD9C}"/>
          </ac:spMkLst>
        </pc:spChg>
      </pc:sldChg>
      <pc:sldChg chg="modSp mod">
        <pc:chgData name="聪 胡" userId="e9d95f40c6b3919d" providerId="LiveId" clId="{A056A3F2-E7C4-4728-B660-8FDE0035F938}" dt="2022-06-09T04:22:20.080" v="98" actId="20577"/>
        <pc:sldMkLst>
          <pc:docMk/>
          <pc:sldMk cId="1104983819" sldId="282"/>
        </pc:sldMkLst>
        <pc:spChg chg="mod">
          <ac:chgData name="聪 胡" userId="e9d95f40c6b3919d" providerId="LiveId" clId="{A056A3F2-E7C4-4728-B660-8FDE0035F938}" dt="2022-06-09T04:22:20.080" v="98" actId="20577"/>
          <ac:spMkLst>
            <pc:docMk/>
            <pc:sldMk cId="1104983819" sldId="282"/>
            <ac:spMk id="2" creationId="{F72BA9B1-56F6-F1B5-8B3F-7AB1A562F153}"/>
          </ac:spMkLst>
        </pc:spChg>
      </pc:sldChg>
      <pc:sldChg chg="modSp mod">
        <pc:chgData name="聪 胡" userId="e9d95f40c6b3919d" providerId="LiveId" clId="{A056A3F2-E7C4-4728-B660-8FDE0035F938}" dt="2022-06-09T04:39:33.492" v="251" actId="113"/>
        <pc:sldMkLst>
          <pc:docMk/>
          <pc:sldMk cId="3039455202" sldId="284"/>
        </pc:sldMkLst>
        <pc:spChg chg="mod">
          <ac:chgData name="聪 胡" userId="e9d95f40c6b3919d" providerId="LiveId" clId="{A056A3F2-E7C4-4728-B660-8FDE0035F938}" dt="2022-06-09T04:22:16.044" v="94" actId="20577"/>
          <ac:spMkLst>
            <pc:docMk/>
            <pc:sldMk cId="3039455202" sldId="284"/>
            <ac:spMk id="2" creationId="{F72BA9B1-56F6-F1B5-8B3F-7AB1A562F153}"/>
          </ac:spMkLst>
        </pc:spChg>
        <pc:spChg chg="mod">
          <ac:chgData name="聪 胡" userId="e9d95f40c6b3919d" providerId="LiveId" clId="{A056A3F2-E7C4-4728-B660-8FDE0035F938}" dt="2022-06-09T04:39:33.492" v="251" actId="113"/>
          <ac:spMkLst>
            <pc:docMk/>
            <pc:sldMk cId="3039455202" sldId="284"/>
            <ac:spMk id="50" creationId="{81E0F21B-F4B5-1DC6-90E1-9F5B4B99BD9C}"/>
          </ac:spMkLst>
        </pc:spChg>
      </pc:sldChg>
      <pc:sldChg chg="modSp mod">
        <pc:chgData name="聪 胡" userId="e9d95f40c6b3919d" providerId="LiveId" clId="{A056A3F2-E7C4-4728-B660-8FDE0035F938}" dt="2022-06-09T03:55:13.627" v="31" actId="20577"/>
        <pc:sldMkLst>
          <pc:docMk/>
          <pc:sldMk cId="228442008" sldId="286"/>
        </pc:sldMkLst>
        <pc:spChg chg="mod">
          <ac:chgData name="聪 胡" userId="e9d95f40c6b3919d" providerId="LiveId" clId="{A056A3F2-E7C4-4728-B660-8FDE0035F938}" dt="2022-06-09T03:55:13.627" v="31" actId="20577"/>
          <ac:spMkLst>
            <pc:docMk/>
            <pc:sldMk cId="228442008" sldId="286"/>
            <ac:spMk id="2" creationId="{7DF05B80-6867-884A-95C6-5FD7724B7001}"/>
          </ac:spMkLst>
        </pc:spChg>
      </pc:sldChg>
      <pc:sldChg chg="modSp mod">
        <pc:chgData name="聪 胡" userId="e9d95f40c6b3919d" providerId="LiveId" clId="{A056A3F2-E7C4-4728-B660-8FDE0035F938}" dt="2022-06-09T04:22:12.470" v="90" actId="20577"/>
        <pc:sldMkLst>
          <pc:docMk/>
          <pc:sldMk cId="3433489968" sldId="287"/>
        </pc:sldMkLst>
        <pc:spChg chg="mod">
          <ac:chgData name="聪 胡" userId="e9d95f40c6b3919d" providerId="LiveId" clId="{A056A3F2-E7C4-4728-B660-8FDE0035F938}" dt="2022-06-09T04:22:12.470" v="90" actId="20577"/>
          <ac:spMkLst>
            <pc:docMk/>
            <pc:sldMk cId="3433489968" sldId="287"/>
            <ac:spMk id="2" creationId="{7DF05B80-6867-884A-95C6-5FD7724B7001}"/>
          </ac:spMkLst>
        </pc:spChg>
      </pc:sldChg>
      <pc:sldChg chg="modSp mod">
        <pc:chgData name="聪 胡" userId="e9d95f40c6b3919d" providerId="LiveId" clId="{A056A3F2-E7C4-4728-B660-8FDE0035F938}" dt="2022-06-09T04:22:50.357" v="115"/>
        <pc:sldMkLst>
          <pc:docMk/>
          <pc:sldMk cId="540006447" sldId="288"/>
        </pc:sldMkLst>
        <pc:spChg chg="mod">
          <ac:chgData name="聪 胡" userId="e9d95f40c6b3919d" providerId="LiveId" clId="{A056A3F2-E7C4-4728-B660-8FDE0035F938}" dt="2022-06-09T04:22:48.339" v="113" actId="20577"/>
          <ac:spMkLst>
            <pc:docMk/>
            <pc:sldMk cId="540006447" sldId="288"/>
            <ac:spMk id="2" creationId="{7DF05B80-6867-884A-95C6-5FD7724B7001}"/>
          </ac:spMkLst>
        </pc:spChg>
        <pc:spChg chg="mod">
          <ac:chgData name="聪 胡" userId="e9d95f40c6b3919d" providerId="LiveId" clId="{A056A3F2-E7C4-4728-B660-8FDE0035F938}" dt="2022-06-09T04:22:50.357" v="115"/>
          <ac:spMkLst>
            <pc:docMk/>
            <pc:sldMk cId="540006447" sldId="288"/>
            <ac:spMk id="4" creationId="{F6BB3360-5F52-0DAA-EA40-29388E177D7D}"/>
          </ac:spMkLst>
        </pc:sp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C418D5-E2D2-4C40-A8B6-65BFA8CD5C00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F3723-2265-4459-B5D2-367D886111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020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F3723-2265-4459-B5D2-367D886111F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352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F3723-2265-4459-B5D2-367D886111F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63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兴趣点可访问的三个条件需要讲一下 容忍系数也需要提一下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F3723-2265-4459-B5D2-367D886111F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36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兴趣点可访问的三个条件需要讲一下 容忍系数也需要提一下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CF3723-2265-4459-B5D2-367D886111F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6007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即使超重，也能有一个个体不超重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F3723-2265-4459-B5D2-367D886111F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6420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即使超重，也能有一个个体不超重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CF3723-2265-4459-B5D2-367D886111F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5435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即使超重，也能有一个个体不超重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CF3723-2265-4459-B5D2-367D886111F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8049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F3723-2265-4459-B5D2-367D886111F5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9636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6/9/2022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704169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047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274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70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67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798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180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033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64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372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139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spc="7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6/9/2022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7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b="1" spc="70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68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200" b="1" kern="1200" spc="7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 spc="4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 spc="4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 spc="4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 spc="4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 spc="4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8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FE5FDF1-177E-2322-312B-3D71036118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743804"/>
            <a:ext cx="4102609" cy="3793482"/>
          </a:xfrm>
        </p:spPr>
        <p:txBody>
          <a:bodyPr anchor="ctr">
            <a:normAutofit fontScale="90000"/>
          </a:bodyPr>
          <a:lstStyle/>
          <a:p>
            <a:pPr algn="l">
              <a:lnSpc>
                <a:spcPct val="90000"/>
              </a:lnSpc>
            </a:pPr>
            <a:r>
              <a:rPr lang="zh-CN" altLang="en-US" sz="5400" dirty="0">
                <a:latin typeface="+mj-ea"/>
              </a:rPr>
              <a:t>带时间敏感性的无人机网络扫描覆盖算法</a:t>
            </a:r>
            <a:br>
              <a:rPr lang="zh-CN" altLang="en-US" sz="5400" dirty="0">
                <a:latin typeface="+mj-ea"/>
              </a:rPr>
            </a:br>
            <a:r>
              <a:rPr lang="zh-CN" altLang="en-US" sz="5400" dirty="0">
                <a:latin typeface="+mj-ea"/>
              </a:rPr>
              <a:t>的设计与实现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957DAA1-D581-186F-7493-6ED148F559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683" y="4722952"/>
            <a:ext cx="4587241" cy="1949381"/>
          </a:xfrm>
        </p:spPr>
        <p:txBody>
          <a:bodyPr>
            <a:normAutofit/>
          </a:bodyPr>
          <a:lstStyle/>
          <a:p>
            <a:pPr algn="l">
              <a:lnSpc>
                <a:spcPct val="95000"/>
              </a:lnSpc>
            </a:pPr>
            <a:r>
              <a:rPr lang="zh-CN" altLang="en-US" sz="1800" b="1" dirty="0">
                <a:latin typeface="+mn-ea"/>
              </a:rPr>
              <a:t>胡聪 </a:t>
            </a:r>
            <a:endParaRPr lang="en-US" altLang="zh-CN" sz="1800" b="1" dirty="0">
              <a:latin typeface="+mn-ea"/>
            </a:endParaRPr>
          </a:p>
          <a:p>
            <a:pPr algn="l">
              <a:lnSpc>
                <a:spcPct val="95000"/>
              </a:lnSpc>
            </a:pPr>
            <a:r>
              <a:rPr lang="zh-CN" altLang="en-US" sz="1800" dirty="0">
                <a:latin typeface="+mn-ea"/>
              </a:rPr>
              <a:t>计算机科学与技术学院 </a:t>
            </a:r>
            <a:r>
              <a:rPr lang="en-US" altLang="zh-CN" sz="1800" dirty="0">
                <a:latin typeface="+mn-ea"/>
              </a:rPr>
              <a:t>2018</a:t>
            </a:r>
            <a:r>
              <a:rPr lang="zh-CN" altLang="en-US" sz="1800" dirty="0">
                <a:latin typeface="+mn-ea"/>
              </a:rPr>
              <a:t>级 本科生</a:t>
            </a:r>
            <a:endParaRPr lang="en-US" altLang="zh-CN" sz="1800" dirty="0">
              <a:latin typeface="+mn-ea"/>
            </a:endParaRPr>
          </a:p>
          <a:p>
            <a:pPr algn="l">
              <a:lnSpc>
                <a:spcPct val="95000"/>
              </a:lnSpc>
            </a:pPr>
            <a:endParaRPr lang="en-US" altLang="zh-CN" sz="1800" dirty="0">
              <a:latin typeface="+mn-ea"/>
            </a:endParaRPr>
          </a:p>
          <a:p>
            <a:pPr algn="l">
              <a:lnSpc>
                <a:spcPct val="95000"/>
              </a:lnSpc>
            </a:pPr>
            <a:r>
              <a:rPr lang="zh-CN" altLang="en-US" sz="1800" dirty="0">
                <a:latin typeface="+mn-ea"/>
              </a:rPr>
              <a:t>指导老师：堵宏伟 副教授</a:t>
            </a:r>
          </a:p>
          <a:p>
            <a:pPr algn="l">
              <a:lnSpc>
                <a:spcPct val="95000"/>
              </a:lnSpc>
            </a:pPr>
            <a:endParaRPr lang="zh-CN" altLang="en-US" dirty="0">
              <a:latin typeface="+mn-ea"/>
            </a:endParaRPr>
          </a:p>
        </p:txBody>
      </p:sp>
      <p:pic>
        <p:nvPicPr>
          <p:cNvPr id="28" name="Picture 3" descr="背景图案&#10;&#10;描述已自动生成">
            <a:extLst>
              <a:ext uri="{FF2B5EF4-FFF2-40B4-BE49-F238E27FC236}">
                <a16:creationId xmlns:a16="http://schemas.microsoft.com/office/drawing/2014/main" id="{474DB482-E92E-BE11-AE75-7165A6CE60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85" r="22753"/>
          <a:stretch/>
        </p:blipFill>
        <p:spPr>
          <a:xfrm>
            <a:off x="5349241" y="10"/>
            <a:ext cx="6842759" cy="6857990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C0C656F8-5FCC-C98C-25A7-719CB6C47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50" y="173866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7106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F05B80-6867-884A-95C6-5FD7724B7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7980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5000"/>
              </a:lnSpc>
            </a:pPr>
            <a:r>
              <a:rPr lang="zh-CN" altLang="en-US" sz="66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解决方案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6BB3360-5F52-0DAA-EA40-29388E177D7D}"/>
              </a:ext>
            </a:extLst>
          </p:cNvPr>
          <p:cNvSpPr txBox="1"/>
          <p:nvPr/>
        </p:nvSpPr>
        <p:spPr>
          <a:xfrm>
            <a:off x="0" y="3748312"/>
            <a:ext cx="12192000" cy="1135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b="1" dirty="0"/>
              <a:t>带载重的贪婪成本选择算法</a:t>
            </a:r>
            <a:endParaRPr lang="en-US" altLang="zh-CN" sz="2400" b="1" dirty="0"/>
          </a:p>
          <a:p>
            <a:pPr algn="ctr">
              <a:lnSpc>
                <a:spcPct val="150000"/>
              </a:lnSpc>
            </a:pPr>
            <a:r>
              <a:rPr lang="zh-CN" altLang="en-US" sz="2400" b="1" dirty="0"/>
              <a:t>带自交过程的遗传算法</a:t>
            </a:r>
          </a:p>
        </p:txBody>
      </p:sp>
    </p:spTree>
    <p:extLst>
      <p:ext uri="{BB962C8B-B14F-4D97-AF65-F5344CB8AC3E}">
        <p14:creationId xmlns:p14="http://schemas.microsoft.com/office/powerpoint/2010/main" val="540006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带载重的贪婪成本选择算法*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22310"/>
            <a:ext cx="10668000" cy="51318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在一次救援任务中依次为每架无人机生成扫描覆盖路径，每条扫描覆盖路径的起点和终点均为</a:t>
            </a:r>
            <a:r>
              <a:rPr lang="zh-CN" altLang="en-US" b="1" dirty="0"/>
              <a:t>基地𝐵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b="1" dirty="0"/>
              <a:t>成本函数</a:t>
            </a:r>
            <a:r>
              <a:rPr lang="zh-CN" altLang="en-US" dirty="0"/>
              <a:t>是无人机选择兴趣点的依据，采用贪婪策略，每次都选择覆盖成本最低的兴趣点。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兴趣点可访问的</a:t>
            </a:r>
            <a:r>
              <a:rPr lang="zh-CN" altLang="en-US" b="1" dirty="0"/>
              <a:t>三个条件</a:t>
            </a:r>
            <a:r>
              <a:rPr lang="zh-CN" altLang="en-US" dirty="0"/>
              <a:t>：存活、可返回、不超重。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距离当前位置近、剩余可访问时间短且载重要求低的兴趣点访问成本最低，将</a:t>
            </a:r>
            <a:r>
              <a:rPr lang="zh-CN" altLang="en-US" b="1" dirty="0"/>
              <a:t>首先被访问</a:t>
            </a:r>
            <a:r>
              <a:rPr lang="zh-CN" altLang="en-US" dirty="0"/>
              <a:t>。若</a:t>
            </a:r>
            <a:r>
              <a:rPr lang="zh-CN" altLang="en-US" b="1" dirty="0"/>
              <a:t>不可访问</a:t>
            </a:r>
            <a:r>
              <a:rPr lang="zh-CN" altLang="en-US" dirty="0"/>
              <a:t>，成本设置为</a:t>
            </a:r>
            <a:r>
              <a:rPr lang="en-US" altLang="zh-CN" dirty="0"/>
              <a:t>+∞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60EE39A3-0C1F-73F9-7134-1DBA38801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6395AE5-FF47-D0FB-53C1-E47C9EE06255}"/>
              </a:ext>
            </a:extLst>
          </p:cNvPr>
          <p:cNvSpPr txBox="1"/>
          <p:nvPr/>
        </p:nvSpPr>
        <p:spPr>
          <a:xfrm>
            <a:off x="0" y="6325097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* Wang H . Time Sensitive Sweep Coverage with Multiple UAVs[C]// International Conference on Algorithmic Applications in Management. Springer, Cham, 2021.</a:t>
            </a:r>
            <a:endParaRPr lang="zh-CN" altLang="en-US" sz="1400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3499ABD-BA44-D569-7080-4B00636C9608}"/>
              </a:ext>
            </a:extLst>
          </p:cNvPr>
          <p:cNvCxnSpPr/>
          <p:nvPr/>
        </p:nvCxnSpPr>
        <p:spPr>
          <a:xfrm>
            <a:off x="77972" y="6325097"/>
            <a:ext cx="265105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334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带载重的贪婪成本选择算法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22310"/>
            <a:ext cx="10668000" cy="51318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改进点：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）原参考算法没有考虑无人机载重，本课题对代价函数进行了的重新设计。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）考虑到了有效覆盖率这一问题，使得问题结果更加灵活。</a:t>
            </a:r>
            <a:endParaRPr lang="en-US" altLang="zh-CN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60EE39A3-0C1F-73F9-7134-1DBA38801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3791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带自交</a:t>
            </a:r>
            <a:r>
              <a:rPr lang="zh-CN" altLang="en-US" sz="4000" b="1" dirty="0"/>
              <a:t>过程</a:t>
            </a:r>
            <a:r>
              <a:rPr lang="zh-CN" altLang="en-US" sz="4000" dirty="0"/>
              <a:t>的遗传算法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22310"/>
            <a:ext cx="10668000" cy="51318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染色体的</a:t>
            </a:r>
            <a:r>
              <a:rPr lang="zh-CN" altLang="en-US" b="1" dirty="0"/>
              <a:t>编码</a:t>
            </a:r>
            <a:r>
              <a:rPr lang="zh-CN" altLang="en-US" dirty="0"/>
              <a:t>方法：自然数编码法。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种群的</a:t>
            </a:r>
            <a:r>
              <a:rPr lang="zh-CN" altLang="en-US" b="1" dirty="0"/>
              <a:t>初始化</a:t>
            </a:r>
            <a:r>
              <a:rPr lang="zh-CN" altLang="en-US" dirty="0"/>
              <a:t>设计：</a:t>
            </a:r>
            <a:r>
              <a:rPr lang="zh-CN" altLang="en-US" b="1" dirty="0"/>
              <a:t>初始种群容量</a:t>
            </a:r>
            <a:r>
              <a:rPr lang="zh-CN" altLang="en-US" dirty="0"/>
              <a:t>设置为</a:t>
            </a:r>
            <a:r>
              <a:rPr lang="en-US" altLang="zh-CN" dirty="0"/>
              <a:t>100</a:t>
            </a:r>
            <a:r>
              <a:rPr lang="zh-CN" altLang="en-US" dirty="0"/>
              <a:t>，随机产生配送子路径。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适应度函数设计：</a:t>
            </a:r>
            <a:r>
              <a:rPr lang="zh-CN" altLang="en-US" b="1" dirty="0"/>
              <a:t>惩罚函数</a:t>
            </a:r>
            <a:r>
              <a:rPr lang="zh-CN" altLang="en-US" dirty="0"/>
              <a:t>对不合理的路径规划结果进行惩罚，适应度函数即为惩罚函数的倒数。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择优和自交过程：选择前</a:t>
            </a:r>
            <a:r>
              <a:rPr lang="en-US" altLang="zh-CN" dirty="0"/>
              <a:t>5%</a:t>
            </a:r>
            <a:r>
              <a:rPr lang="zh-CN" altLang="en-US" dirty="0"/>
              <a:t>的染色体进行</a:t>
            </a:r>
            <a:r>
              <a:rPr lang="zh-CN" altLang="en-US" b="1" dirty="0"/>
              <a:t>自交</a:t>
            </a:r>
            <a:r>
              <a:rPr lang="zh-CN" altLang="en-US" dirty="0"/>
              <a:t>，保护优秀基因。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选择过程：使用</a:t>
            </a:r>
            <a:r>
              <a:rPr lang="zh-CN" altLang="en-US" b="1" dirty="0"/>
              <a:t>轮盘赌算法</a:t>
            </a:r>
            <a:r>
              <a:rPr lang="zh-CN" altLang="en-US" dirty="0"/>
              <a:t>对个体进行选择。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60EE39A3-0C1F-73F9-7134-1DBA38801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937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带自交</a:t>
            </a:r>
            <a:r>
              <a:rPr lang="zh-CN" altLang="en-US" sz="4000" b="1" dirty="0"/>
              <a:t>过程</a:t>
            </a:r>
            <a:r>
              <a:rPr lang="zh-CN" altLang="en-US" sz="4000" dirty="0"/>
              <a:t>的遗传算法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22310"/>
            <a:ext cx="10668000" cy="51318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交叉过程：多点交叉、同时要尽量避免无人机的超重问题。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60EE39A3-0C1F-73F9-7134-1DBA38801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 descr="黑色的键盘&#10;&#10;中度可信度描述已自动生成">
            <a:extLst>
              <a:ext uri="{FF2B5EF4-FFF2-40B4-BE49-F238E27FC236}">
                <a16:creationId xmlns:a16="http://schemas.microsoft.com/office/drawing/2014/main" id="{C80DB45B-DF14-7AAF-3606-EF09EECE79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362" y="2135822"/>
            <a:ext cx="7915275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759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带自交</a:t>
            </a:r>
            <a:r>
              <a:rPr lang="zh-CN" altLang="en-US" sz="4000" b="1" dirty="0"/>
              <a:t>过程</a:t>
            </a:r>
            <a:r>
              <a:rPr lang="zh-CN" altLang="en-US" sz="4000" dirty="0"/>
              <a:t>的遗传算法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22310"/>
            <a:ext cx="10668000" cy="51318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变异过程：设置变异概率，对不为</a:t>
            </a:r>
            <a:r>
              <a:rPr lang="en-US" altLang="zh-CN" dirty="0"/>
              <a:t>0</a:t>
            </a:r>
            <a:r>
              <a:rPr lang="zh-CN" altLang="en-US" dirty="0"/>
              <a:t>的编码进行随机交换。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多轮筛选过程：在初始化、交叉过程和变异过程之后对各条路径的载重约束进行检查，淘汰掉不符合要求的个体。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对上述过程进行循环，直至迭代次数符合要求。</a:t>
            </a:r>
            <a:endParaRPr lang="en-US" altLang="zh-CN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60EE39A3-0C1F-73F9-7134-1DBA38801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 descr="黑色的钟表&#10;&#10;中度可信度描述已自动生成">
            <a:extLst>
              <a:ext uri="{FF2B5EF4-FFF2-40B4-BE49-F238E27FC236}">
                <a16:creationId xmlns:a16="http://schemas.microsoft.com/office/drawing/2014/main" id="{3DF9D37C-8399-52E4-1DA9-80086F53A9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2307597"/>
            <a:ext cx="5334000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319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带自交</a:t>
            </a:r>
            <a:r>
              <a:rPr lang="zh-CN" altLang="en-US" sz="4000" b="1" dirty="0"/>
              <a:t>过程</a:t>
            </a:r>
            <a:r>
              <a:rPr lang="zh-CN" altLang="en-US" sz="4000" dirty="0"/>
              <a:t>的遗传算法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22310"/>
            <a:ext cx="10668000" cy="51318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改进点：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）在种群初始化、交叉操作和变异操作后加入了对个体的多轮</a:t>
            </a:r>
            <a:r>
              <a:rPr lang="zh-CN" altLang="en-US" b="1" dirty="0"/>
              <a:t>筛选过程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）模拟了人工培养豌豆授粉的过程，在适应度计算后，让</a:t>
            </a:r>
            <a:r>
              <a:rPr lang="zh-CN" altLang="en-US" b="1" dirty="0"/>
              <a:t>优秀个体</a:t>
            </a:r>
            <a:r>
              <a:rPr lang="zh-CN" altLang="en-US" dirty="0"/>
              <a:t>进行自花授粉，将</a:t>
            </a:r>
            <a:r>
              <a:rPr lang="zh-CN" altLang="en-US" b="1" dirty="0"/>
              <a:t>劣势个体</a:t>
            </a:r>
            <a:r>
              <a:rPr lang="zh-CN" altLang="en-US" dirty="0"/>
              <a:t>进行淘汰。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）对交叉过程进行了改进，尽可能降低了交叉后出现不符合载重约束的路径的可能性。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60EE39A3-0C1F-73F9-7134-1DBA38801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33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F05B80-6867-884A-95C6-5FD7724B7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7980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5000"/>
              </a:lnSpc>
            </a:pPr>
            <a:r>
              <a:rPr lang="zh-CN" altLang="en-US" sz="66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实验结果</a:t>
            </a:r>
          </a:p>
        </p:txBody>
      </p:sp>
    </p:spTree>
    <p:extLst>
      <p:ext uri="{BB962C8B-B14F-4D97-AF65-F5344CB8AC3E}">
        <p14:creationId xmlns:p14="http://schemas.microsoft.com/office/powerpoint/2010/main" val="3710189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有效覆盖率随无人机数量改变的变化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3572" y="1222310"/>
            <a:ext cx="4646428" cy="5131837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兴趣点的数量 𝑛 设置为 </a:t>
            </a:r>
            <a:r>
              <a:rPr lang="en-US" altLang="zh-CN" dirty="0"/>
              <a:t>100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兴趣点的时间敏感性 𝑇𝑠 随机范围为 </a:t>
            </a:r>
            <a:r>
              <a:rPr lang="en-US" altLang="zh-CN" dirty="0"/>
              <a:t>(60mins,150mins)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物资需求 𝑆 随机范围为 </a:t>
            </a:r>
            <a:r>
              <a:rPr lang="en-US" altLang="zh-CN" dirty="0"/>
              <a:t>(5kg,15kg)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zh-CN" altLang="en-US" b="1" dirty="0"/>
              <a:t>无人机的数量 𝑚 设置为 </a:t>
            </a:r>
            <a:r>
              <a:rPr lang="en-US" altLang="zh-CN" b="1" dirty="0"/>
              <a:t>0 </a:t>
            </a:r>
            <a:r>
              <a:rPr lang="zh-CN" altLang="en-US" b="1" dirty="0"/>
              <a:t>至 </a:t>
            </a:r>
            <a:r>
              <a:rPr lang="en-US" altLang="zh-CN" b="1" dirty="0"/>
              <a:t>10</a:t>
            </a:r>
            <a:endParaRPr lang="zh-CN" altLang="en-US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E37AA43-E1EC-2616-BE6A-7D3C2B98C2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5" r="42267" b="1283"/>
          <a:stretch/>
        </p:blipFill>
        <p:spPr>
          <a:xfrm>
            <a:off x="248093" y="1222310"/>
            <a:ext cx="6166883" cy="513183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1494898-4486-FB73-12B0-EA38875F1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336" y="831074"/>
            <a:ext cx="3183167" cy="1062531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9D7E6374-45EC-C995-EBC2-4EFB2475F2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5363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有效覆盖率随兴趣点数量改变的变化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3572" y="1222310"/>
            <a:ext cx="4646428" cy="51318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/>
              <a:t>兴趣点的数量 𝑛 从</a:t>
            </a:r>
            <a:r>
              <a:rPr lang="en-US" altLang="zh-CN" b="1" dirty="0"/>
              <a:t>25</a:t>
            </a:r>
            <a:r>
              <a:rPr lang="zh-CN" altLang="en-US" b="1" dirty="0"/>
              <a:t>到</a:t>
            </a:r>
            <a:r>
              <a:rPr lang="en-US" altLang="zh-CN" b="1" dirty="0"/>
              <a:t>500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兴趣点的时间敏感性 𝑇𝑠 随机范围为 </a:t>
            </a:r>
            <a:r>
              <a:rPr lang="en-US" altLang="zh-CN" dirty="0"/>
              <a:t>(60mins,150mins)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物资需求 𝑆 随机范围为 </a:t>
            </a:r>
            <a:r>
              <a:rPr lang="en-US" altLang="zh-CN" dirty="0"/>
              <a:t>(5kg,15kg)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zh-CN" altLang="en-US" dirty="0"/>
              <a:t>无人机的数量 𝑚 设置为 </a:t>
            </a:r>
            <a:r>
              <a:rPr lang="en-US" altLang="zh-CN" dirty="0"/>
              <a:t>10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E37AA43-E1EC-2616-BE6A-7D3C2B98C2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" r="955"/>
          <a:stretch/>
        </p:blipFill>
        <p:spPr>
          <a:xfrm>
            <a:off x="248093" y="1222310"/>
            <a:ext cx="6166883" cy="513183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1494898-4486-FB73-12B0-EA38875F1C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12070" y="1450787"/>
            <a:ext cx="3183167" cy="1056482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1242DF29-4A2A-E913-0098-1EEDC5F6A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4589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641DE31-CE6C-2C3C-0C2E-A094F0F62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17903"/>
            <a:ext cx="10668000" cy="1345115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B2AE3E-383A-D977-4769-A6118CA11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970222"/>
            <a:ext cx="10668000" cy="312577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1.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研究背景</a:t>
            </a:r>
            <a:endParaRPr lang="en-US" altLang="zh-CN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marL="0" indent="0" algn="ctr">
              <a:buNone/>
            </a:pPr>
            <a:r>
              <a:rPr lang="en-US" altLang="zh-CN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2.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问题模型</a:t>
            </a:r>
            <a:endParaRPr lang="en-US" altLang="zh-CN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marL="0" indent="0" algn="ctr">
              <a:buNone/>
            </a:pPr>
            <a:r>
              <a:rPr lang="en-US" altLang="zh-CN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3.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解决方案</a:t>
            </a:r>
            <a:endParaRPr lang="en-US" altLang="zh-CN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marL="0" indent="0" algn="ctr">
              <a:buNone/>
            </a:pPr>
            <a:r>
              <a:rPr lang="en-US" altLang="zh-CN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4.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课题成果</a:t>
            </a:r>
            <a:endParaRPr lang="en-US" altLang="zh-CN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 marL="0" indent="0" algn="ctr">
              <a:buNone/>
            </a:pPr>
            <a:r>
              <a:rPr lang="en-US" altLang="zh-CN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5.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总结展望</a:t>
            </a:r>
            <a:endParaRPr lang="en-US" altLang="zh-CN" b="1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CFACFF8-7AA1-1534-748E-B09018322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4215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有效覆盖率随时间敏感性范围的变化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F99FAAB-0A9B-AE4D-2A75-A23C0DECF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3565452"/>
            <a:ext cx="9144000" cy="253359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兴趣点的数量 𝑛 设置为</a:t>
            </a:r>
            <a:r>
              <a:rPr lang="en-US" altLang="zh-CN" dirty="0"/>
              <a:t>100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无人机的数量 𝑚 设置为</a:t>
            </a:r>
            <a:r>
              <a:rPr lang="en-US" altLang="zh-CN" dirty="0"/>
              <a:t>5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物资需求 𝑆 的范围为 </a:t>
            </a:r>
            <a:r>
              <a:rPr lang="en-US" altLang="zh-CN" dirty="0"/>
              <a:t>(5kg,15kg)</a:t>
            </a:r>
          </a:p>
          <a:p>
            <a:pPr>
              <a:lnSpc>
                <a:spcPct val="150000"/>
              </a:lnSpc>
            </a:pPr>
            <a:r>
              <a:rPr lang="zh-CN" altLang="en-US" b="1" dirty="0"/>
              <a:t>对兴趣点时间敏感性 𝑇𝑠 的范围进行改变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C88ABAF-6257-4A06-11C7-7558150CE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825" y="1075506"/>
            <a:ext cx="10002349" cy="2353494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999CCC00-36DA-166D-3A6D-CFBA496050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2455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算法的比较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844D5A6D-DC84-7A18-A164-027FADAFC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213D5264-1A8A-318F-0446-DF3DB3D4B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22310"/>
            <a:ext cx="10668000" cy="51318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在无人机数量或者兴趣点数量较少时，采用贪婪成本选择算法和遗传算法的有效覆盖率 𝑅</a:t>
            </a:r>
            <a:r>
              <a:rPr lang="zh-CN" altLang="en-US" baseline="-25000" dirty="0"/>
              <a:t>𝑒</a:t>
            </a:r>
            <a:r>
              <a:rPr lang="zh-CN" altLang="en-US" dirty="0"/>
              <a:t> 结果差异不大，但是随着无人机数量或者兴趣点数量增加，改进后的</a:t>
            </a:r>
            <a:r>
              <a:rPr lang="zh-CN" altLang="en-US" b="1" dirty="0"/>
              <a:t>带自交的遗传算法</a:t>
            </a:r>
            <a:r>
              <a:rPr lang="zh-CN" altLang="en-US" dirty="0"/>
              <a:t>优势变得较为明显。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贪婪成本选择算法得到结果的</a:t>
            </a:r>
            <a:r>
              <a:rPr lang="zh-CN" altLang="en-US" b="1" dirty="0"/>
              <a:t>速度较快</a:t>
            </a:r>
            <a:r>
              <a:rPr lang="zh-CN" altLang="en-US" dirty="0"/>
              <a:t>，而遗传算法需要经过多次迭代，得到结果的</a:t>
            </a:r>
            <a:r>
              <a:rPr lang="zh-CN" altLang="en-US" b="1" dirty="0"/>
              <a:t>速度稍慢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结合实际情况进行</a:t>
            </a:r>
            <a:r>
              <a:rPr lang="zh-CN" altLang="en-US" b="1" dirty="0"/>
              <a:t>灵活</a:t>
            </a:r>
            <a:r>
              <a:rPr lang="zh-CN" altLang="en-US" dirty="0"/>
              <a:t>选择。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722913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系统界面展示</a:t>
            </a:r>
          </a:p>
        </p:txBody>
      </p:sp>
      <p:pic>
        <p:nvPicPr>
          <p:cNvPr id="4" name="内容占位符 3" descr="图形用户界面, 应用程序, Word&#10;&#10;描述已自动生成">
            <a:extLst>
              <a:ext uri="{FF2B5EF4-FFF2-40B4-BE49-F238E27FC236}">
                <a16:creationId xmlns:a16="http://schemas.microsoft.com/office/drawing/2014/main" id="{692F3090-7C7D-15FB-93A4-8073C65A99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17" y="1500329"/>
            <a:ext cx="11850766" cy="4595671"/>
          </a:xfr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2A44FD5E-6FCF-F6BF-ECE5-EE70294A22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42947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/>
              <a:t>系统界面展示</a:t>
            </a:r>
            <a:endParaRPr lang="zh-CN" altLang="en-US" sz="4000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92F3090-7C7D-15FB-93A4-8073C65A99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16"/>
          <a:stretch/>
        </p:blipFill>
        <p:spPr>
          <a:xfrm>
            <a:off x="163033" y="900223"/>
            <a:ext cx="8785612" cy="3335713"/>
          </a:xfrm>
        </p:spPr>
      </p:pic>
      <p:pic>
        <p:nvPicPr>
          <p:cNvPr id="5" name="图片 4" descr="图形用户界面, 文本, 应用程序, 电子邮件, Teams&#10;&#10;描述已自动生成">
            <a:extLst>
              <a:ext uri="{FF2B5EF4-FFF2-40B4-BE49-F238E27FC236}">
                <a16:creationId xmlns:a16="http://schemas.microsoft.com/office/drawing/2014/main" id="{333CF100-9E1A-C701-C0B5-1468E3472F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567" y="3279559"/>
            <a:ext cx="8534400" cy="3436753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CE482C47-92C0-9819-DC40-81FFBA181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0820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系统界面展示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92F3090-7C7D-15FB-93A4-8073C65A99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452" y="954523"/>
            <a:ext cx="12089095" cy="5658927"/>
          </a:xfr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3F3ACEE1-483A-B2A3-C48B-3ABA7E5E6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6801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F05B80-6867-884A-95C6-5FD7724B7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7980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5000"/>
              </a:lnSpc>
            </a:pPr>
            <a:r>
              <a:rPr lang="zh-CN" altLang="en-US" sz="66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总结与展望</a:t>
            </a:r>
          </a:p>
        </p:txBody>
      </p:sp>
    </p:spTree>
    <p:extLst>
      <p:ext uri="{BB962C8B-B14F-4D97-AF65-F5344CB8AC3E}">
        <p14:creationId xmlns:p14="http://schemas.microsoft.com/office/powerpoint/2010/main" val="5607731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00277085-FFC9-4740-094B-3B6D4890B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总结与展望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6F3DEC28-5361-38F9-EC06-E577EC501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22310"/>
            <a:ext cx="10668000" cy="5131837"/>
          </a:xfrm>
        </p:spPr>
        <p:txBody>
          <a:bodyPr>
            <a:normAutofit/>
          </a:bodyPr>
          <a:lstStyle/>
          <a:p>
            <a:r>
              <a:rPr lang="zh-CN" altLang="en-US" b="1" dirty="0"/>
              <a:t>本文的主要工作：</a:t>
            </a:r>
            <a:endParaRPr lang="en-US" altLang="zh-CN" b="1" dirty="0"/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）对带时间敏感性的无人机网络扫描覆盖问题进行了分析和建模；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）设计和改进了</a:t>
            </a:r>
            <a:r>
              <a:rPr lang="en-US" altLang="zh-CN" dirty="0"/>
              <a:t>GCSWL</a:t>
            </a:r>
            <a:r>
              <a:rPr lang="zh-CN" altLang="en-US" dirty="0"/>
              <a:t>、</a:t>
            </a:r>
            <a:r>
              <a:rPr lang="en-US" altLang="zh-CN" dirty="0"/>
              <a:t>GAWS</a:t>
            </a:r>
            <a:r>
              <a:rPr lang="zh-CN" altLang="en-US" dirty="0"/>
              <a:t>两种解决问题的算法；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）通过实验，对算法性能进行了比较和分析；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）设计了无人机紧急救援模拟系统。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b="1" dirty="0"/>
              <a:t>一些待改进点：</a:t>
            </a:r>
            <a:endParaRPr lang="en-US" altLang="zh-CN" b="1" dirty="0"/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）无人机的物理特性：如速度是否恒定、续航里程是否受环境影响；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）物资的体积在本问题中被忽略。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688CC98-90A2-9F5E-0AE9-9884BCFB8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87979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致谢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08133"/>
            <a:ext cx="10668000" cy="5131837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感谢哈尔滨工业大学（深圳）</a:t>
            </a:r>
            <a:r>
              <a:rPr lang="en-US" altLang="zh-CN" dirty="0"/>
              <a:t>&amp; </a:t>
            </a:r>
            <a:r>
              <a:rPr lang="zh-CN" altLang="en-US" dirty="0"/>
              <a:t>计算机科学与技术学院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感谢我的导师堵宏伟老师在毕业设计期间的指导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感谢王慧珍师姐在毕业设计期间提供的帮助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感谢评阅组的各位老师的宝贵意见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感谢倾听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B17D814-45E3-47D5-60BD-848EA3861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4219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E1BB9D-FAFF-4C3E-9E44-13F8FBABC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7C897C6-901F-410E-B2AC-162ED94B0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DF05B80-6867-884A-95C6-5FD7724B7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7980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5000"/>
              </a:lnSpc>
            </a:pPr>
            <a:r>
              <a:rPr lang="zh-CN" altLang="en-US" sz="66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研究背景</a:t>
            </a:r>
            <a:endParaRPr lang="en-US" altLang="zh-CN" sz="9600" spc="-50" dirty="0"/>
          </a:p>
        </p:txBody>
      </p:sp>
    </p:spTree>
    <p:extLst>
      <p:ext uri="{BB962C8B-B14F-4D97-AF65-F5344CB8AC3E}">
        <p14:creationId xmlns:p14="http://schemas.microsoft.com/office/powerpoint/2010/main" val="228442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研究背景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22310"/>
            <a:ext cx="10668000" cy="51318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无人机具有实时性强、不容易受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外界环境</a:t>
            </a:r>
            <a:r>
              <a:rPr lang="zh-CN" altLang="en-US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影响、部署条件较为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灵活</a:t>
            </a:r>
            <a:r>
              <a:rPr lang="zh-CN" altLang="en-US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和使用维护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成本较为低廉</a:t>
            </a:r>
            <a:r>
              <a:rPr lang="zh-CN" altLang="en-US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等特点。</a:t>
            </a:r>
            <a:endParaRPr lang="en-US" altLang="zh-CN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使用多架无人机组成的无人机网络协同进行救援工作能够有效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减少</a:t>
            </a:r>
            <a:r>
              <a:rPr lang="zh-CN" altLang="en-US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救援过程中的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意外事故风险</a:t>
            </a:r>
            <a:r>
              <a:rPr lang="zh-CN" altLang="en-US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，同时能够</a:t>
            </a:r>
            <a:r>
              <a:rPr lang="zh-CN" altLang="en-US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节省人力资源</a:t>
            </a:r>
            <a:r>
              <a:rPr lang="zh-CN" altLang="en-US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。</a:t>
            </a:r>
            <a:endParaRPr lang="en-US" altLang="zh-CN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+mn-ea"/>
              </a:rPr>
              <a:t>带时间敏感性的无人机网络扫描覆盖问题与</a:t>
            </a:r>
            <a:r>
              <a:rPr lang="zh-CN" altLang="en-US" b="1" dirty="0">
                <a:latin typeface="+mn-ea"/>
              </a:rPr>
              <a:t>带时间窗的车辆路径规划问题</a:t>
            </a:r>
            <a:r>
              <a:rPr lang="en-US" altLang="zh-CN" dirty="0">
                <a:latin typeface="+mn-ea"/>
              </a:rPr>
              <a:t>(VRPTW</a:t>
            </a:r>
            <a:r>
              <a:rPr lang="zh-CN" altLang="en-US" dirty="0">
                <a:latin typeface="+mn-ea"/>
              </a:rPr>
              <a:t>）</a:t>
            </a:r>
            <a:endParaRPr lang="en-US" altLang="zh-CN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dirty="0">
              <a:latin typeface="思源宋体 CN" panose="02020400000000000000" pitchFamily="18" charset="-122"/>
              <a:ea typeface="思源宋体 CN" panose="02020400000000000000" pitchFamily="18" charset="-122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0CB969E7-0F72-0710-8994-0A6D39C06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4706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F05B80-6867-884A-95C6-5FD7724B7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7980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5000"/>
              </a:lnSpc>
            </a:pPr>
            <a:r>
              <a:rPr lang="zh-CN" altLang="en-US" sz="6600" b="1" dirty="0">
                <a:latin typeface="思源宋体 CN" panose="02020400000000000000" pitchFamily="18" charset="-122"/>
                <a:ea typeface="思源宋体 CN" panose="02020400000000000000" pitchFamily="18" charset="-122"/>
              </a:rPr>
              <a:t>问题模型</a:t>
            </a:r>
          </a:p>
        </p:txBody>
      </p:sp>
    </p:spTree>
    <p:extLst>
      <p:ext uri="{BB962C8B-B14F-4D97-AF65-F5344CB8AC3E}">
        <p14:creationId xmlns:p14="http://schemas.microsoft.com/office/powerpoint/2010/main" val="3433489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问题模型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9" y="1222310"/>
            <a:ext cx="6503581" cy="5131837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基地（</a:t>
            </a:r>
            <a:r>
              <a:rPr lang="en-US" altLang="zh-CN" dirty="0"/>
              <a:t>Base</a:t>
            </a:r>
            <a:r>
              <a:rPr lang="zh-CN" altLang="en-US" dirty="0"/>
              <a:t>）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仓库、无人机控制、充电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无人机（</a:t>
            </a:r>
            <a:r>
              <a:rPr lang="en-US" altLang="zh-CN" dirty="0"/>
              <a:t>UAV</a:t>
            </a:r>
            <a:r>
              <a:rPr lang="zh-CN" altLang="en-US" dirty="0"/>
              <a:t>）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速度、载重、续航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兴趣点（</a:t>
            </a:r>
            <a:r>
              <a:rPr lang="en-US" altLang="zh-CN" dirty="0"/>
              <a:t>POI</a:t>
            </a:r>
            <a:r>
              <a:rPr lang="zh-CN" altLang="en-US" dirty="0"/>
              <a:t>）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无人机需要前往覆盖的点</a:t>
            </a:r>
            <a:endParaRPr lang="en-US" altLang="zh-CN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F22CFD9-C70D-BB11-4459-567C0E211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E9F6F5C-045E-D60C-1E28-B8D48D6FF4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2302" y="1273044"/>
            <a:ext cx="6991709" cy="507391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85BE040-0487-FC03-365D-8CBC3011B63B}"/>
              </a:ext>
            </a:extLst>
          </p:cNvPr>
          <p:cNvSpPr txBox="1"/>
          <p:nvPr/>
        </p:nvSpPr>
        <p:spPr>
          <a:xfrm>
            <a:off x="7451780" y="1729562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5kg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1D746D2-C682-824F-5B3C-6A87B113706A}"/>
              </a:ext>
            </a:extLst>
          </p:cNvPr>
          <p:cNvSpPr txBox="1"/>
          <p:nvPr/>
        </p:nvSpPr>
        <p:spPr>
          <a:xfrm>
            <a:off x="6444799" y="4490483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5kg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543B28-8294-F5B0-F9B4-9F11CAA31C38}"/>
              </a:ext>
            </a:extLst>
          </p:cNvPr>
          <p:cNvSpPr txBox="1"/>
          <p:nvPr/>
        </p:nvSpPr>
        <p:spPr>
          <a:xfrm>
            <a:off x="8682996" y="1524000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5kg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ABA5E4B-06BF-A96D-052E-7DB2ABA6ACA2}"/>
              </a:ext>
            </a:extLst>
          </p:cNvPr>
          <p:cNvSpPr txBox="1"/>
          <p:nvPr/>
        </p:nvSpPr>
        <p:spPr>
          <a:xfrm>
            <a:off x="6022243" y="3256002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10kg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8D67855-8CAB-4660-5ECB-36ABEB95471F}"/>
              </a:ext>
            </a:extLst>
          </p:cNvPr>
          <p:cNvSpPr txBox="1"/>
          <p:nvPr/>
        </p:nvSpPr>
        <p:spPr>
          <a:xfrm>
            <a:off x="10540149" y="1544896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10kg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61DCA8F-38D2-C9D6-0054-2027DD1D8E5A}"/>
              </a:ext>
            </a:extLst>
          </p:cNvPr>
          <p:cNvSpPr txBox="1"/>
          <p:nvPr/>
        </p:nvSpPr>
        <p:spPr>
          <a:xfrm>
            <a:off x="6444799" y="2367517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10kg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71A53C1-66FD-451B-41A3-578765E4B9F9}"/>
              </a:ext>
            </a:extLst>
          </p:cNvPr>
          <p:cNvSpPr txBox="1"/>
          <p:nvPr/>
        </p:nvSpPr>
        <p:spPr>
          <a:xfrm>
            <a:off x="5849400" y="4241554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15kg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BD2A2D3-0409-CBBB-1B77-8CA2CD3994DA}"/>
              </a:ext>
            </a:extLst>
          </p:cNvPr>
          <p:cNvSpPr txBox="1"/>
          <p:nvPr/>
        </p:nvSpPr>
        <p:spPr>
          <a:xfrm>
            <a:off x="7038846" y="3688577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15kg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18006FE-2466-8939-BD44-B219CCCD1420}"/>
              </a:ext>
            </a:extLst>
          </p:cNvPr>
          <p:cNvSpPr txBox="1"/>
          <p:nvPr/>
        </p:nvSpPr>
        <p:spPr>
          <a:xfrm>
            <a:off x="5321410" y="5042440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15kg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26DF514-2754-052C-45D5-193DC6D75557}"/>
              </a:ext>
            </a:extLst>
          </p:cNvPr>
          <p:cNvSpPr txBox="1"/>
          <p:nvPr/>
        </p:nvSpPr>
        <p:spPr>
          <a:xfrm>
            <a:off x="8270062" y="4685313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15kg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1D11947-046E-7683-544B-AFC9504F78C1}"/>
              </a:ext>
            </a:extLst>
          </p:cNvPr>
          <p:cNvSpPr txBox="1"/>
          <p:nvPr/>
        </p:nvSpPr>
        <p:spPr>
          <a:xfrm>
            <a:off x="10189732" y="4759107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15kg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C8DA277-158D-0622-67BF-E7D0EC69D705}"/>
              </a:ext>
            </a:extLst>
          </p:cNvPr>
          <p:cNvSpPr txBox="1"/>
          <p:nvPr/>
        </p:nvSpPr>
        <p:spPr>
          <a:xfrm>
            <a:off x="8381343" y="3897767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15kg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32BFA13-1668-B8D0-D9DD-DFFDB63E3EBF}"/>
              </a:ext>
            </a:extLst>
          </p:cNvPr>
          <p:cNvSpPr txBox="1"/>
          <p:nvPr/>
        </p:nvSpPr>
        <p:spPr>
          <a:xfrm>
            <a:off x="9648750" y="3059668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15kg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693A60F-8299-D4BF-C7C2-EC0428178475}"/>
              </a:ext>
            </a:extLst>
          </p:cNvPr>
          <p:cNvSpPr txBox="1"/>
          <p:nvPr/>
        </p:nvSpPr>
        <p:spPr>
          <a:xfrm>
            <a:off x="10764868" y="3650879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15kg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C60144A-0010-CE7E-CE3D-BCC76ED120CA}"/>
              </a:ext>
            </a:extLst>
          </p:cNvPr>
          <p:cNvSpPr txBox="1"/>
          <p:nvPr/>
        </p:nvSpPr>
        <p:spPr>
          <a:xfrm>
            <a:off x="10650839" y="2425272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15kg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6930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问题模型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" name="内容占位符 2">
                <a:extLst>
                  <a:ext uri="{FF2B5EF4-FFF2-40B4-BE49-F238E27FC236}">
                    <a16:creationId xmlns:a16="http://schemas.microsoft.com/office/drawing/2014/main" id="{81E0F21B-F4B5-1DC6-90E1-9F5B4B99BD9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61999" y="1222310"/>
                <a:ext cx="10667999" cy="5131837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/>
                  <a:t>时间敏感性</a:t>
                </a:r>
                <a:endParaRPr lang="en-US" altLang="zh-CN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zh-CN" altLang="en-US" sz="2400" dirty="0"/>
                  <a:t>每个兴趣点都有自己的时间敏感性，允许</a:t>
                </a:r>
                <a:r>
                  <a:rPr lang="zh-CN" altLang="en-US" sz="2400" b="1" dirty="0"/>
                  <a:t>部分超时</a:t>
                </a:r>
                <a:r>
                  <a:rPr lang="zh-CN" altLang="en-US" sz="2400" dirty="0"/>
                  <a:t>（公差系数</a:t>
                </a:r>
                <a14:m>
                  <m:oMath xmlns:m="http://schemas.openxmlformats.org/officeDocument/2006/math">
                    <m:r>
                      <a:rPr lang="en-US" altLang="zh-CN" sz="2400" i="1" dirty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zh-CN" altLang="en-US" sz="2400" dirty="0"/>
                  <a:t>）</a:t>
                </a:r>
                <a:endParaRPr lang="en-US" altLang="zh-CN" sz="2400" dirty="0"/>
              </a:p>
              <a:p>
                <a:pPr>
                  <a:lnSpc>
                    <a:spcPct val="150000"/>
                  </a:lnSpc>
                </a:pPr>
                <a:r>
                  <a:rPr lang="zh-CN" altLang="en-US" dirty="0"/>
                  <a:t>救援物资</a:t>
                </a:r>
                <a:endParaRPr lang="en-US" altLang="zh-CN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zh-CN" altLang="en-US" sz="2400" dirty="0"/>
                  <a:t>只考虑</a:t>
                </a:r>
                <a:r>
                  <a:rPr lang="zh-CN" altLang="en-US" sz="2400" b="1" dirty="0"/>
                  <a:t>质量</a:t>
                </a:r>
                <a:r>
                  <a:rPr lang="en-US" altLang="zh-CN" sz="2400" dirty="0"/>
                  <a:t>(m)</a:t>
                </a:r>
                <a:r>
                  <a:rPr lang="zh-CN" altLang="en-US" sz="2400" dirty="0"/>
                  <a:t>，不考虑体积</a:t>
                </a:r>
                <a:endParaRPr lang="en-US" altLang="zh-CN" sz="2400" dirty="0"/>
              </a:p>
              <a:p>
                <a:pPr>
                  <a:lnSpc>
                    <a:spcPct val="150000"/>
                  </a:lnSpc>
                </a:pPr>
                <a:r>
                  <a:rPr lang="zh-CN" altLang="en-US" dirty="0"/>
                  <a:t>覆盖率（</a:t>
                </a:r>
                <a:r>
                  <a:rPr lang="zh-CN" altLang="en-US" b="1" dirty="0"/>
                  <a:t>准时覆盖率</a:t>
                </a:r>
                <a:r>
                  <a:rPr lang="zh-CN" altLang="en-US" dirty="0"/>
                  <a:t>和</a:t>
                </a:r>
                <a:r>
                  <a:rPr lang="zh-CN" altLang="en-US" b="1" dirty="0"/>
                  <a:t>有效覆盖率</a:t>
                </a:r>
                <a:r>
                  <a:rPr lang="zh-CN" altLang="en-US" dirty="0"/>
                  <a:t>）</a:t>
                </a:r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:endParaRPr lang="en-US" altLang="zh-CN" dirty="0"/>
              </a:p>
            </p:txBody>
          </p:sp>
        </mc:Choice>
        <mc:Fallback>
          <p:sp>
            <p:nvSpPr>
              <p:cNvPr id="50" name="内容占位符 2">
                <a:extLst>
                  <a:ext uri="{FF2B5EF4-FFF2-40B4-BE49-F238E27FC236}">
                    <a16:creationId xmlns:a16="http://schemas.microsoft.com/office/drawing/2014/main" id="{81E0F21B-F4B5-1DC6-90E1-9F5B4B99BD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1999" y="1222310"/>
                <a:ext cx="10667999" cy="5131837"/>
              </a:xfrm>
              <a:blipFill>
                <a:blip r:embed="rId3"/>
                <a:stretch>
                  <a:fillRect l="-8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2">
            <a:extLst>
              <a:ext uri="{FF2B5EF4-FFF2-40B4-BE49-F238E27FC236}">
                <a16:creationId xmlns:a16="http://schemas.microsoft.com/office/drawing/2014/main" id="{FF22CFD9-C70D-BB11-4459-567C0E211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EB3ADAD-93C3-6C19-85F8-E82A842834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999" y="4860965"/>
            <a:ext cx="2583713" cy="174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455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问题模型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22310"/>
            <a:ext cx="10668000" cy="513183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800" b="1" dirty="0"/>
              <a:t>问题的总体描述：</a:t>
            </a:r>
            <a:endParaRPr lang="en-US" altLang="zh-CN" sz="2800" b="1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给定一组</a:t>
            </a:r>
            <a:r>
              <a:rPr lang="zh-CN" altLang="en-US" b="1" dirty="0"/>
              <a:t>兴趣点 𝑃 </a:t>
            </a:r>
            <a:r>
              <a:rPr lang="en-US" altLang="zh-CN" dirty="0"/>
              <a:t>= {</a:t>
            </a:r>
            <a:r>
              <a:rPr lang="zh-CN" altLang="en-US" dirty="0"/>
              <a:t>𝑝</a:t>
            </a:r>
            <a:r>
              <a:rPr lang="en-US" altLang="zh-CN" baseline="-25000" dirty="0"/>
              <a:t>1</a:t>
            </a:r>
            <a:r>
              <a:rPr lang="en-US" altLang="zh-CN" dirty="0"/>
              <a:t>, </a:t>
            </a:r>
            <a:r>
              <a:rPr lang="zh-CN" altLang="en-US" dirty="0"/>
              <a:t>𝑝</a:t>
            </a:r>
            <a:r>
              <a:rPr lang="en-US" altLang="zh-CN" baseline="-25000" dirty="0"/>
              <a:t>2</a:t>
            </a:r>
            <a:r>
              <a:rPr lang="en-US" altLang="zh-CN" dirty="0"/>
              <a:t>, · · · , </a:t>
            </a:r>
            <a:r>
              <a:rPr lang="zh-CN" altLang="en-US" dirty="0"/>
              <a:t>𝑝</a:t>
            </a:r>
            <a:r>
              <a:rPr lang="zh-CN" altLang="en-US" baseline="-25000" dirty="0"/>
              <a:t>𝑛</a:t>
            </a:r>
            <a:r>
              <a:rPr lang="en-US" altLang="zh-CN" dirty="0"/>
              <a:t>}</a:t>
            </a:r>
            <a:r>
              <a:rPr lang="zh-CN" altLang="en-US" dirty="0"/>
              <a:t>。这些兴趣点随机地分布在目标区域内，他们拥有自己的</a:t>
            </a:r>
            <a:r>
              <a:rPr lang="zh-CN" altLang="en-US" b="1" dirty="0"/>
              <a:t>时间敏感性 𝑇𝑠 </a:t>
            </a:r>
            <a:r>
              <a:rPr lang="en-US" altLang="zh-CN" dirty="0"/>
              <a:t>= {</a:t>
            </a:r>
            <a:r>
              <a:rPr lang="zh-CN" altLang="en-US" dirty="0"/>
              <a:t>𝑡𝑠</a:t>
            </a:r>
            <a:r>
              <a:rPr lang="en-US" altLang="zh-CN" baseline="-25000" dirty="0"/>
              <a:t>1</a:t>
            </a:r>
            <a:r>
              <a:rPr lang="en-US" altLang="zh-CN" dirty="0"/>
              <a:t>, </a:t>
            </a:r>
            <a:r>
              <a:rPr lang="zh-CN" altLang="en-US" dirty="0"/>
              <a:t>𝑡𝑠</a:t>
            </a:r>
            <a:r>
              <a:rPr lang="en-US" altLang="zh-CN" baseline="-25000" dirty="0"/>
              <a:t>2</a:t>
            </a:r>
            <a:r>
              <a:rPr lang="en-US" altLang="zh-CN" dirty="0"/>
              <a:t>, · · · , </a:t>
            </a:r>
            <a:r>
              <a:rPr lang="zh-CN" altLang="en-US" dirty="0"/>
              <a:t>𝑡𝑠</a:t>
            </a:r>
            <a:r>
              <a:rPr lang="zh-CN" altLang="en-US" baseline="-25000" dirty="0"/>
              <a:t>𝑛</a:t>
            </a:r>
            <a:r>
              <a:rPr lang="en-US" altLang="zh-CN" dirty="0"/>
              <a:t>} </a:t>
            </a:r>
            <a:r>
              <a:rPr lang="zh-CN" altLang="en-US" dirty="0"/>
              <a:t>和对救援</a:t>
            </a:r>
            <a:r>
              <a:rPr lang="zh-CN" altLang="en-US" b="1" dirty="0"/>
              <a:t>物资的需求量</a:t>
            </a:r>
            <a:r>
              <a:rPr lang="zh-CN" altLang="en-US" dirty="0"/>
              <a:t> 𝑆 </a:t>
            </a:r>
            <a:r>
              <a:rPr lang="en-US" altLang="zh-CN" dirty="0"/>
              <a:t>= {</a:t>
            </a:r>
            <a:r>
              <a:rPr lang="zh-CN" altLang="en-US" dirty="0"/>
              <a:t>𝑠</a:t>
            </a:r>
            <a:r>
              <a:rPr lang="en-US" altLang="zh-CN" baseline="-25000" dirty="0"/>
              <a:t>1</a:t>
            </a:r>
            <a:r>
              <a:rPr lang="en-US" altLang="zh-CN" dirty="0"/>
              <a:t>, </a:t>
            </a:r>
            <a:r>
              <a:rPr lang="zh-CN" altLang="en-US" dirty="0"/>
              <a:t>𝑠</a:t>
            </a:r>
            <a:r>
              <a:rPr lang="en-US" altLang="zh-CN" baseline="-25000" dirty="0"/>
              <a:t>2</a:t>
            </a:r>
            <a:r>
              <a:rPr lang="en-US" altLang="zh-CN" dirty="0"/>
              <a:t>, · · · , </a:t>
            </a:r>
            <a:r>
              <a:rPr lang="zh-CN" altLang="en-US" dirty="0"/>
              <a:t>𝑠</a:t>
            </a:r>
            <a:r>
              <a:rPr lang="zh-CN" altLang="en-US" baseline="-25000" dirty="0"/>
              <a:t>𝑛</a:t>
            </a:r>
            <a:r>
              <a:rPr lang="en-US" altLang="zh-CN" dirty="0"/>
              <a:t>}</a:t>
            </a:r>
            <a:r>
              <a:rPr lang="zh-CN" altLang="en-US" dirty="0"/>
              <a:t>。在无人机</a:t>
            </a:r>
            <a:r>
              <a:rPr lang="zh-CN" altLang="en-US" b="1" dirty="0"/>
              <a:t>基地 𝐵 </a:t>
            </a:r>
            <a:r>
              <a:rPr lang="zh-CN" altLang="en-US" dirty="0"/>
              <a:t>中停放有 </a:t>
            </a:r>
            <a:r>
              <a:rPr lang="zh-CN" altLang="en-US" b="1" dirty="0"/>
              <a:t>𝑚 架无人机 𝑈 </a:t>
            </a:r>
            <a:r>
              <a:rPr lang="en-US" altLang="zh-CN" dirty="0"/>
              <a:t>= {</a:t>
            </a:r>
            <a:r>
              <a:rPr lang="zh-CN" altLang="en-US" dirty="0"/>
              <a:t>𝑢</a:t>
            </a:r>
            <a:r>
              <a:rPr lang="en-US" altLang="zh-CN" baseline="-25000" dirty="0"/>
              <a:t>1</a:t>
            </a:r>
            <a:r>
              <a:rPr lang="en-US" altLang="zh-CN" dirty="0"/>
              <a:t>, </a:t>
            </a:r>
            <a:r>
              <a:rPr lang="zh-CN" altLang="en-US" dirty="0"/>
              <a:t>𝑢</a:t>
            </a:r>
            <a:r>
              <a:rPr lang="en-US" altLang="zh-CN" baseline="-25000" dirty="0"/>
              <a:t>2</a:t>
            </a:r>
            <a:r>
              <a:rPr lang="en-US" altLang="zh-CN" dirty="0"/>
              <a:t>, · · · , </a:t>
            </a:r>
            <a:r>
              <a:rPr lang="zh-CN" altLang="en-US" dirty="0"/>
              <a:t>𝑢</a:t>
            </a:r>
            <a:r>
              <a:rPr lang="zh-CN" altLang="en-US" baseline="-25000" dirty="0"/>
              <a:t>𝑚</a:t>
            </a:r>
            <a:r>
              <a:rPr lang="en-US" altLang="zh-CN" dirty="0"/>
              <a:t>}</a:t>
            </a:r>
            <a:r>
              <a:rPr lang="zh-CN" altLang="en-US" dirty="0"/>
              <a:t>，每架无人机拥有相同的</a:t>
            </a:r>
            <a:r>
              <a:rPr lang="zh-CN" altLang="en-US" b="1" dirty="0"/>
              <a:t>飞行速度 𝑣</a:t>
            </a:r>
            <a:r>
              <a:rPr lang="zh-CN" altLang="en-US" dirty="0"/>
              <a:t>、</a:t>
            </a:r>
            <a:r>
              <a:rPr lang="zh-CN" altLang="en-US" b="1" dirty="0"/>
              <a:t>最大载重 𝑤 </a:t>
            </a:r>
            <a:r>
              <a:rPr lang="zh-CN" altLang="en-US" dirty="0"/>
              <a:t>和</a:t>
            </a:r>
            <a:r>
              <a:rPr lang="zh-CN" altLang="en-US" b="1" dirty="0"/>
              <a:t>最大续航时间 𝑇</a:t>
            </a:r>
            <a:r>
              <a:rPr lang="zh-CN" altLang="en-US" b="1" baseline="-25000" dirty="0"/>
              <a:t>𝑚𝑎𝑥 </a:t>
            </a:r>
            <a:r>
              <a:rPr lang="zh-CN" altLang="en-US" dirty="0"/>
              <a:t>等基础参数，同时无人机在飞行过程中的</a:t>
            </a:r>
            <a:r>
              <a:rPr lang="zh-CN" altLang="en-US" b="1" dirty="0"/>
              <a:t>当前载重</a:t>
            </a:r>
            <a:r>
              <a:rPr lang="zh-CN" altLang="en-US" dirty="0"/>
              <a:t>记为 𝑤</a:t>
            </a:r>
            <a:r>
              <a:rPr lang="en-US" altLang="zh-CN" dirty="0"/>
              <a:t>′</a:t>
            </a:r>
            <a:r>
              <a:rPr lang="zh-CN" altLang="en-US" dirty="0"/>
              <a:t>。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F22CFD9-C70D-BB11-4459-567C0E211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9585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7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 useBgFill="1">
        <p:nvSpPr>
          <p:cNvPr id="49" name="Rectangle 11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Light"/>
              <a:ea typeface="思源宋体 CN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72BA9B1-56F6-F1B5-8B3F-7AB1A56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0668000" cy="762001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问题模型</a:t>
            </a:r>
          </a:p>
        </p:txBody>
      </p:sp>
      <p:sp>
        <p:nvSpPr>
          <p:cNvPr id="50" name="内容占位符 2">
            <a:extLst>
              <a:ext uri="{FF2B5EF4-FFF2-40B4-BE49-F238E27FC236}">
                <a16:creationId xmlns:a16="http://schemas.microsoft.com/office/drawing/2014/main" id="{81E0F21B-F4B5-1DC6-90E1-9F5B4B99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22310"/>
            <a:ext cx="10668000" cy="513183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800" b="1" dirty="0"/>
              <a:t>问题的总体描述：</a:t>
            </a:r>
            <a:endParaRPr lang="en-US" altLang="zh-CN" sz="2800" b="1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该问题的目标是最大化对兴趣点的</a:t>
            </a:r>
            <a:r>
              <a:rPr lang="zh-CN" altLang="en-US" b="1" dirty="0"/>
              <a:t>准时覆盖率 𝑅</a:t>
            </a:r>
            <a:r>
              <a:rPr lang="zh-CN" altLang="en-US" b="1" baseline="-25000" dirty="0"/>
              <a:t>𝑜</a:t>
            </a:r>
            <a:r>
              <a:rPr lang="zh-CN" altLang="en-US" b="1" dirty="0"/>
              <a:t> </a:t>
            </a:r>
            <a:r>
              <a:rPr lang="zh-CN" altLang="en-US" dirty="0"/>
              <a:t>和</a:t>
            </a:r>
            <a:r>
              <a:rPr lang="zh-CN" altLang="en-US" b="1" dirty="0"/>
              <a:t>有效覆盖率 𝑅</a:t>
            </a:r>
            <a:r>
              <a:rPr lang="zh-CN" altLang="en-US" b="1" baseline="-25000" dirty="0"/>
              <a:t>𝑒</a:t>
            </a:r>
            <a:r>
              <a:rPr lang="zh-CN" altLang="en-US" dirty="0"/>
              <a:t>，同时以有效覆盖率 𝑅</a:t>
            </a:r>
            <a:r>
              <a:rPr lang="zh-CN" altLang="en-US" baseline="-25000" dirty="0"/>
              <a:t>𝑒</a:t>
            </a:r>
            <a:r>
              <a:rPr lang="zh-CN" altLang="en-US" dirty="0"/>
              <a:t> 为</a:t>
            </a:r>
            <a:r>
              <a:rPr lang="zh-CN" altLang="en-US" b="1" dirty="0"/>
              <a:t>最高优先级</a:t>
            </a:r>
            <a:r>
              <a:rPr lang="zh-CN" altLang="en-US" dirty="0"/>
              <a:t>。每架无人机在最大续航时间 𝑇</a:t>
            </a:r>
            <a:r>
              <a:rPr lang="zh-CN" altLang="en-US" baseline="-25000" dirty="0"/>
              <a:t>𝑚𝑎𝑥</a:t>
            </a:r>
            <a:r>
              <a:rPr lang="zh-CN" altLang="en-US" dirty="0"/>
              <a:t> 内完成任务后，都会返回基地 𝐵。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当所有可以被覆盖的兴趣点都完成覆盖后，即视为无人机应急救援任务完成。 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F22CFD9-C70D-BB11-4459-567C0E211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357" y="134601"/>
            <a:ext cx="2684654" cy="49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4983819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AnalogousFromLightSeedRightStep">
      <a:dk1>
        <a:srgbClr val="000000"/>
      </a:dk1>
      <a:lt1>
        <a:srgbClr val="FFFFFF"/>
      </a:lt1>
      <a:dk2>
        <a:srgbClr val="35371F"/>
      </a:dk2>
      <a:lt2>
        <a:srgbClr val="E2E7E8"/>
      </a:lt2>
      <a:accent1>
        <a:srgbClr val="C1998C"/>
      </a:accent1>
      <a:accent2>
        <a:srgbClr val="B5A17B"/>
      </a:accent2>
      <a:accent3>
        <a:srgbClr val="A3A67E"/>
      </a:accent3>
      <a:accent4>
        <a:srgbClr val="8FAA74"/>
      </a:accent4>
      <a:accent5>
        <a:srgbClr val="85AB82"/>
      </a:accent5>
      <a:accent6>
        <a:srgbClr val="77AF89"/>
      </a:accent6>
      <a:hlink>
        <a:srgbClr val="5C8A99"/>
      </a:hlink>
      <a:folHlink>
        <a:srgbClr val="7F7F7F"/>
      </a:folHlink>
    </a:clrScheme>
    <a:fontScheme name="思源字体">
      <a:majorFont>
        <a:latin typeface="思源黑体 CN Bold"/>
        <a:ea typeface="思源黑体 CN Bold"/>
        <a:cs typeface=""/>
      </a:majorFont>
      <a:minorFont>
        <a:latin typeface="思源宋体 CN"/>
        <a:ea typeface="思源宋体 C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512</TotalTime>
  <Words>1374</Words>
  <Application>Microsoft Office PowerPoint</Application>
  <PresentationFormat>宽屏</PresentationFormat>
  <Paragraphs>138</Paragraphs>
  <Slides>27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思源宋体 CN</vt:lpstr>
      <vt:lpstr>Cambria Math</vt:lpstr>
      <vt:lpstr>思源黑体 CN Bold</vt:lpstr>
      <vt:lpstr>Arial</vt:lpstr>
      <vt:lpstr>等线</vt:lpstr>
      <vt:lpstr>Avenir Next LT Pro</vt:lpstr>
      <vt:lpstr>Microsoft YaHei Light</vt:lpstr>
      <vt:lpstr>PrismaticVTI</vt:lpstr>
      <vt:lpstr>带时间敏感性的无人机网络扫描覆盖算法 的设计与实现</vt:lpstr>
      <vt:lpstr>目录</vt:lpstr>
      <vt:lpstr>研究背景</vt:lpstr>
      <vt:lpstr>研究背景</vt:lpstr>
      <vt:lpstr>问题模型</vt:lpstr>
      <vt:lpstr>问题模型</vt:lpstr>
      <vt:lpstr>问题模型</vt:lpstr>
      <vt:lpstr>问题模型</vt:lpstr>
      <vt:lpstr>问题模型</vt:lpstr>
      <vt:lpstr>解决方案</vt:lpstr>
      <vt:lpstr>带载重的贪婪成本选择算法*</vt:lpstr>
      <vt:lpstr>带载重的贪婪成本选择算法</vt:lpstr>
      <vt:lpstr>带自交过程的遗传算法</vt:lpstr>
      <vt:lpstr>带自交过程的遗传算法</vt:lpstr>
      <vt:lpstr>带自交过程的遗传算法</vt:lpstr>
      <vt:lpstr>带自交过程的遗传算法</vt:lpstr>
      <vt:lpstr>实验结果</vt:lpstr>
      <vt:lpstr>有效覆盖率随无人机数量改变的变化</vt:lpstr>
      <vt:lpstr>有效覆盖率随兴趣点数量改变的变化</vt:lpstr>
      <vt:lpstr>有效覆盖率随时间敏感性范围的变化</vt:lpstr>
      <vt:lpstr>算法的比较</vt:lpstr>
      <vt:lpstr>系统界面展示</vt:lpstr>
      <vt:lpstr>系统界面展示</vt:lpstr>
      <vt:lpstr>系统界面展示</vt:lpstr>
      <vt:lpstr>总结与展望</vt:lpstr>
      <vt:lpstr>总结与展望</vt:lpstr>
      <vt:lpstr>致谢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带时间敏感性的无人机网络扫描覆盖算法 的设计与实现</dc:title>
  <dc:creator>聪 胡</dc:creator>
  <cp:lastModifiedBy>聪 胡</cp:lastModifiedBy>
  <cp:revision>1</cp:revision>
  <dcterms:created xsi:type="dcterms:W3CDTF">2022-05-23T10:48:14Z</dcterms:created>
  <dcterms:modified xsi:type="dcterms:W3CDTF">2022-06-09T04:50:26Z</dcterms:modified>
</cp:coreProperties>
</file>

<file path=docProps/thumbnail.jpeg>
</file>